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1.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8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83.xml" ContentType="application/vnd.openxmlformats-officedocument.presentationml.tags+xml"/>
  <Override PartName="/ppt/notesSlides/notesSlide6.xml" ContentType="application/vnd.openxmlformats-officedocument.presentationml.notesSlide+xml"/>
  <Override PartName="/ppt/tags/tag84.xml" ContentType="application/vnd.openxmlformats-officedocument.presentationml.tags+xml"/>
  <Override PartName="/ppt/notesSlides/notesSlide7.xml" ContentType="application/vnd.openxmlformats-officedocument.presentationml.notesSlide+xml"/>
  <Override PartName="/ppt/tags/tag85.xml" ContentType="application/vnd.openxmlformats-officedocument.presentationml.tags+xml"/>
  <Override PartName="/ppt/notesSlides/notesSlide8.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09" r:id="rId2"/>
  </p:sldMasterIdLst>
  <p:notesMasterIdLst>
    <p:notesMasterId r:id="rId47"/>
  </p:notesMasterIdLst>
  <p:handoutMasterIdLst>
    <p:handoutMasterId r:id="rId48"/>
  </p:handoutMasterIdLst>
  <p:sldIdLst>
    <p:sldId id="256" r:id="rId3"/>
    <p:sldId id="260" r:id="rId4"/>
    <p:sldId id="261" r:id="rId5"/>
    <p:sldId id="2681" r:id="rId6"/>
    <p:sldId id="262" r:id="rId7"/>
    <p:sldId id="270" r:id="rId8"/>
    <p:sldId id="263" r:id="rId9"/>
    <p:sldId id="273" r:id="rId10"/>
    <p:sldId id="2686" r:id="rId11"/>
    <p:sldId id="269" r:id="rId12"/>
    <p:sldId id="2682" r:id="rId13"/>
    <p:sldId id="2683" r:id="rId14"/>
    <p:sldId id="2684" r:id="rId15"/>
    <p:sldId id="2685" r:id="rId16"/>
    <p:sldId id="2687" r:id="rId17"/>
    <p:sldId id="2688" r:id="rId18"/>
    <p:sldId id="2689" r:id="rId19"/>
    <p:sldId id="2691" r:id="rId20"/>
    <p:sldId id="2692" r:id="rId21"/>
    <p:sldId id="2693" r:id="rId22"/>
    <p:sldId id="2695" r:id="rId23"/>
    <p:sldId id="2696" r:id="rId24"/>
    <p:sldId id="2698" r:id="rId25"/>
    <p:sldId id="2699" r:id="rId26"/>
    <p:sldId id="2710" r:id="rId27"/>
    <p:sldId id="2700" r:id="rId28"/>
    <p:sldId id="2701" r:id="rId29"/>
    <p:sldId id="2702" r:id="rId30"/>
    <p:sldId id="2703" r:id="rId31"/>
    <p:sldId id="2704" r:id="rId32"/>
    <p:sldId id="2706" r:id="rId33"/>
    <p:sldId id="2717" r:id="rId34"/>
    <p:sldId id="2715" r:id="rId35"/>
    <p:sldId id="2718" r:id="rId36"/>
    <p:sldId id="2719" r:id="rId37"/>
    <p:sldId id="2721" r:id="rId38"/>
    <p:sldId id="2722" r:id="rId39"/>
    <p:sldId id="2714" r:id="rId40"/>
    <p:sldId id="2712" r:id="rId41"/>
    <p:sldId id="2713" r:id="rId42"/>
    <p:sldId id="264" r:id="rId43"/>
    <p:sldId id="277" r:id="rId44"/>
    <p:sldId id="278" r:id="rId45"/>
    <p:sldId id="259" r:id="rId46"/>
  </p:sldIdLst>
  <p:sldSz cx="12192000" cy="6858000"/>
  <p:notesSz cx="6858000" cy="9144000"/>
  <p:custDataLst>
    <p:tags r:id="rId4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0" userDrawn="1">
          <p15:clr>
            <a:srgbClr val="A4A3A4"/>
          </p15:clr>
        </p15:guide>
        <p15:guide id="2" pos="383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36EB0"/>
    <a:srgbClr val="3FA4DE"/>
    <a:srgbClr val="89C8EB"/>
    <a:srgbClr val="5AC0C1"/>
    <a:srgbClr val="DCDCDC"/>
    <a:srgbClr val="F0F0F0"/>
    <a:srgbClr val="E6E6E6"/>
    <a:srgbClr val="C8C8C8"/>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16" autoAdjust="0"/>
    <p:restoredTop sz="96314" autoAdjust="0"/>
  </p:normalViewPr>
  <p:slideViewPr>
    <p:cSldViewPr snapToGrid="0" showGuides="1">
      <p:cViewPr varScale="1">
        <p:scale>
          <a:sx n="106" d="100"/>
          <a:sy n="106" d="100"/>
        </p:scale>
        <p:origin x="816" y="78"/>
      </p:cViewPr>
      <p:guideLst>
        <p:guide orient="horz" pos="2150"/>
        <p:guide pos="3839"/>
      </p:guideLst>
    </p:cSldViewPr>
  </p:slideViewPr>
  <p:notesTextViewPr>
    <p:cViewPr>
      <p:scale>
        <a:sx n="3" d="2"/>
        <a:sy n="3" d="2"/>
      </p:scale>
      <p:origin x="0" y="0"/>
    </p:cViewPr>
  </p:notesTextViewPr>
  <p:notesViewPr>
    <p:cSldViewPr snapToGrid="0">
      <p:cViewPr varScale="1">
        <p:scale>
          <a:sx n="84" d="100"/>
          <a:sy n="84" d="100"/>
        </p:scale>
        <p:origin x="361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阿里巴巴普惠体" panose="00020600040101010101" charset="-122"/>
              <a:ea typeface="阿里巴巴普惠体" panose="00020600040101010101" charset="-122"/>
              <a:cs typeface="阿里巴巴普惠体" panose="00020600040101010101"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阿里巴巴普惠体" panose="00020600040101010101" charset="-122"/>
              </a:rPr>
              <a:t>2024/7/5</a:t>
            </a:fld>
            <a:endParaRPr lang="zh-CN" altLang="en-US">
              <a:cs typeface="阿里巴巴普惠体" panose="00020600040101010101"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阿里巴巴普惠体" panose="00020600040101010101" charset="-122"/>
              <a:ea typeface="阿里巴巴普惠体" panose="00020600040101010101" charset="-122"/>
              <a:cs typeface="阿里巴巴普惠体" panose="00020600040101010101"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阿里巴巴普惠体" panose="00020600040101010101" charset="-122"/>
              </a:rPr>
              <a:t>‹#›</a:t>
            </a:fld>
            <a:endParaRPr lang="zh-CN" altLang="en-US">
              <a:cs typeface="阿里巴巴普惠体" panose="00020600040101010101"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阿里巴巴普惠体" panose="00020600040101010101" charset="-122"/>
                <a:ea typeface="阿里巴巴普惠体" panose="00020600040101010101" charset="-122"/>
                <a:cs typeface="阿里巴巴普惠体" panose="00020600040101010101"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阿里巴巴普惠体" panose="00020600040101010101" charset="-122"/>
                <a:ea typeface="阿里巴巴普惠体" panose="00020600040101010101" charset="-122"/>
                <a:cs typeface="阿里巴巴普惠体" panose="00020600040101010101" charset="-122"/>
              </a:defRPr>
            </a:lvl1pPr>
          </a:lstStyle>
          <a:p>
            <a:fld id="{D2A48B96-639E-45A3-A0BA-2464DFDB1FAA}" type="datetimeFigureOut">
              <a:rPr lang="zh-CN" altLang="en-US" smtClean="0"/>
              <a:t>2024/7/5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阿里巴巴普惠体" panose="00020600040101010101" charset="-122"/>
                <a:ea typeface="阿里巴巴普惠体" panose="00020600040101010101" charset="-122"/>
                <a:cs typeface="阿里巴巴普惠体" panose="00020600040101010101"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阿里巴巴普惠体" panose="00020600040101010101" charset="-122"/>
                <a:ea typeface="阿里巴巴普惠体" panose="00020600040101010101" charset="-122"/>
                <a:cs typeface="阿里巴巴普惠体" panose="00020600040101010101" charset="-122"/>
              </a:defRPr>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1pPr>
    <a:lvl2pPr marL="457200" algn="l" defTabSz="914400" rtl="0" eaLnBrk="1" latinLnBrk="0" hangingPunct="1">
      <a:defRPr sz="12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2pPr>
    <a:lvl3pPr marL="914400" algn="l" defTabSz="914400" rtl="0" eaLnBrk="1" latinLnBrk="0" hangingPunct="1">
      <a:defRPr sz="12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3pPr>
    <a:lvl4pPr marL="1371600" algn="l" defTabSz="914400" rtl="0" eaLnBrk="1" latinLnBrk="0" hangingPunct="1">
      <a:defRPr sz="12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4pPr>
    <a:lvl5pPr marL="1828800" algn="l" defTabSz="914400" rtl="0" eaLnBrk="1" latinLnBrk="0" hangingPunct="1">
      <a:defRPr sz="12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3A10E47-C166-4D0C-8F6A-E0B16DDA4A0C}" type="slidenum">
              <a:rPr lang="zh-CN" altLang="en-US" smtClean="0"/>
              <a:t>4</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大类介绍版式</a:t>
            </a:r>
            <a:r>
              <a:rPr lang="en-US" altLang="zh-CN" dirty="0"/>
              <a:t>1</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A10E47-C166-4D0C-8F6A-E0B16DDA4A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产品介绍版式</a:t>
            </a:r>
            <a:r>
              <a:rPr lang="en-US" altLang="zh-CN" dirty="0"/>
              <a:t>1</a:t>
            </a:r>
            <a:endParaRPr lang="zh-CN" altLang="en-US" dirty="0"/>
          </a:p>
        </p:txBody>
      </p:sp>
      <p:sp>
        <p:nvSpPr>
          <p:cNvPr id="4" name="灯片编号占位符 3"/>
          <p:cNvSpPr>
            <a:spLocks noGrp="1"/>
          </p:cNvSpPr>
          <p:nvPr>
            <p:ph type="sldNum" sz="quarter" idx="5"/>
          </p:nvPr>
        </p:nvSpPr>
        <p:spPr/>
        <p:txBody>
          <a:bodyPr/>
          <a:lstStyle/>
          <a:p>
            <a:fld id="{E3A10E47-C166-4D0C-8F6A-E0B16DDA4A0C}" type="slidenum">
              <a:rPr lang="zh-CN" altLang="en-US" smtClean="0"/>
              <a:t>10</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大类介绍版式</a:t>
            </a:r>
            <a:r>
              <a:rPr lang="en-US" altLang="zh-CN" dirty="0"/>
              <a:t>1</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A10E47-C166-4D0C-8F6A-E0B16DDA4A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5149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产品介绍版式</a:t>
            </a:r>
            <a:r>
              <a:rPr lang="en-US" altLang="zh-CN" dirty="0"/>
              <a:t>2</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A10E47-C166-4D0C-8F6A-E0B16DDA4A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11143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大类介绍版式</a:t>
            </a:r>
            <a:r>
              <a:rPr lang="en-US" altLang="zh-CN" dirty="0"/>
              <a:t>1</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A10E47-C166-4D0C-8F6A-E0B16DDA4A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55972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大类介绍版式</a:t>
            </a:r>
            <a:r>
              <a:rPr lang="en-US" altLang="zh-CN" dirty="0"/>
              <a:t>1</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A10E47-C166-4D0C-8F6A-E0B16DDA4A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82926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A10E47-C166-4D0C-8F6A-E0B16DDA4A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1.xml"/><Relationship Id="rId7" Type="http://schemas.openxmlformats.org/officeDocument/2006/relationships/slideMaster" Target="../slideMasters/slideMaster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slideMaster" Target="../slideMasters/slideMaster1.xml"/><Relationship Id="rId5" Type="http://schemas.openxmlformats.org/officeDocument/2006/relationships/tags" Target="../tags/tag59.xml"/><Relationship Id="rId4" Type="http://schemas.openxmlformats.org/officeDocument/2006/relationships/tags" Target="../tags/tag58.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5" Type="http://schemas.openxmlformats.org/officeDocument/2006/relationships/slideMaster" Target="../slideMasters/slideMaster1.xml"/><Relationship Id="rId4" Type="http://schemas.openxmlformats.org/officeDocument/2006/relationships/tags" Target="../tags/tag63.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Master" Target="../slideMasters/slideMaster1.xml"/><Relationship Id="rId5" Type="http://schemas.openxmlformats.org/officeDocument/2006/relationships/tags" Target="../tags/tag68.xml"/><Relationship Id="rId4" Type="http://schemas.openxmlformats.org/officeDocument/2006/relationships/tags" Target="../tags/tag67.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1.xml"/><Relationship Id="rId5" Type="http://schemas.openxmlformats.org/officeDocument/2006/relationships/tags" Target="../tags/tag22.xml"/><Relationship Id="rId4" Type="http://schemas.openxmlformats.org/officeDocument/2006/relationships/tags" Target="../tags/tag2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tags" Target="../tags/tag44.xml"/><Relationship Id="rId3" Type="http://schemas.openxmlformats.org/officeDocument/2006/relationships/tags" Target="../tags/tag39.xml"/><Relationship Id="rId7" Type="http://schemas.openxmlformats.org/officeDocument/2006/relationships/tags" Target="../tags/tag43.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5" Type="http://schemas.openxmlformats.org/officeDocument/2006/relationships/tags" Target="../tags/tag41.xml"/><Relationship Id="rId10" Type="http://schemas.openxmlformats.org/officeDocument/2006/relationships/hyperlink" Target="http://www.1ppt.com/moban/" TargetMode="External"/><Relationship Id="rId4" Type="http://schemas.openxmlformats.org/officeDocument/2006/relationships/tags" Target="../tags/tag40.xml"/><Relationship Id="rId9"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slideMaster" Target="../slideMasters/slideMaster1.xml"/><Relationship Id="rId4" Type="http://schemas.openxmlformats.org/officeDocument/2006/relationships/tags" Target="../tags/tag4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2024/7/5</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2024/7/5</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2024/7/5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2024/7/5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2024/7/5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版式1">
    <p:spTree>
      <p:nvGrpSpPr>
        <p:cNvPr id="1" name=""/>
        <p:cNvGrpSpPr/>
        <p:nvPr/>
      </p:nvGrpSpPr>
      <p:grpSpPr>
        <a:xfrm>
          <a:off x="0" y="0"/>
          <a:ext cx="0" cy="0"/>
          <a:chOff x="0" y="0"/>
          <a:chExt cx="0" cy="0"/>
        </a:xfrm>
      </p:grpSpPr>
      <p:sp>
        <p:nvSpPr>
          <p:cNvPr id="32" name="AutoShape 12">
            <a:extLst>
              <a:ext uri="{FF2B5EF4-FFF2-40B4-BE49-F238E27FC236}">
                <a16:creationId xmlns:a16="http://schemas.microsoft.com/office/drawing/2014/main" id="{0A46D0B2-C4A2-4262-8FFF-D28EF8102216}"/>
              </a:ext>
            </a:extLst>
          </p:cNvPr>
          <p:cNvSpPr/>
          <p:nvPr userDrawn="1"/>
        </p:nvSpPr>
        <p:spPr>
          <a:xfrm rot="5387536">
            <a:off x="10600193" y="872565"/>
            <a:ext cx="1751491" cy="0"/>
          </a:xfrm>
          <a:prstGeom prst="line">
            <a:avLst/>
          </a:prstGeom>
          <a:ln w="9525" cap="rnd">
            <a:solidFill>
              <a:srgbClr val="5E5E5E"/>
            </a:solidFill>
            <a:prstDash val="solid"/>
            <a:headEnd type="none" w="sm" len="sm"/>
            <a:tailEnd type="none" w="sm" len="sm"/>
          </a:ln>
        </p:spPr>
        <p:txBody>
          <a:bodyPr/>
          <a:lstStyle/>
          <a:p>
            <a:endParaRPr lang="zh-CN" altLang="en-US" dirty="0"/>
          </a:p>
        </p:txBody>
      </p:sp>
      <p:sp>
        <p:nvSpPr>
          <p:cNvPr id="23" name="TextBox 14">
            <a:extLst>
              <a:ext uri="{FF2B5EF4-FFF2-40B4-BE49-F238E27FC236}">
                <a16:creationId xmlns:a16="http://schemas.microsoft.com/office/drawing/2014/main" id="{38A81EFD-D292-4D2A-83B0-4A009F28B2E7}"/>
              </a:ext>
            </a:extLst>
          </p:cNvPr>
          <p:cNvSpPr txBox="1"/>
          <p:nvPr userDrawn="1"/>
        </p:nvSpPr>
        <p:spPr>
          <a:xfrm rot="5400000">
            <a:off x="5645734" y="2357752"/>
            <a:ext cx="1493405" cy="317779"/>
          </a:xfrm>
          <a:prstGeom prst="rect">
            <a:avLst/>
          </a:prstGeom>
        </p:spPr>
        <p:txBody>
          <a:bodyPr lIns="0" tIns="0" rIns="0" bIns="0" rtlCol="0" anchor="t">
            <a:spAutoFit/>
          </a:bodyPr>
          <a:lstStyle/>
          <a:p>
            <a:pPr algn="ctr">
              <a:lnSpc>
                <a:spcPts val="2640"/>
              </a:lnSpc>
            </a:pPr>
            <a:r>
              <a:rPr lang="en-US" sz="2000" dirty="0">
                <a:solidFill>
                  <a:schemeClr val="bg1"/>
                </a:solidFill>
                <a:latin typeface="Montserrat Heavy" panose="00000A00000000000000"/>
              </a:rPr>
              <a:t>PART 01</a:t>
            </a:r>
          </a:p>
        </p:txBody>
      </p:sp>
      <p:sp>
        <p:nvSpPr>
          <p:cNvPr id="48" name="矩形: 圆顶角 47">
            <a:extLst>
              <a:ext uri="{FF2B5EF4-FFF2-40B4-BE49-F238E27FC236}">
                <a16:creationId xmlns:a16="http://schemas.microsoft.com/office/drawing/2014/main" id="{DBCD2E9F-8A13-44DB-B78E-6043D28AD5C2}"/>
              </a:ext>
            </a:extLst>
          </p:cNvPr>
          <p:cNvSpPr/>
          <p:nvPr userDrawn="1"/>
        </p:nvSpPr>
        <p:spPr>
          <a:xfrm rot="16200000">
            <a:off x="5458109" y="4642228"/>
            <a:ext cx="1868659" cy="786856"/>
          </a:xfrm>
          <a:prstGeom prst="round2SameRect">
            <a:avLst/>
          </a:prstGeom>
          <a:solidFill>
            <a:srgbClr val="036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圆顶角 48">
            <a:extLst>
              <a:ext uri="{FF2B5EF4-FFF2-40B4-BE49-F238E27FC236}">
                <a16:creationId xmlns:a16="http://schemas.microsoft.com/office/drawing/2014/main" id="{D1D540B4-0B30-4448-9052-6E4060A81D5D}"/>
              </a:ext>
            </a:extLst>
          </p:cNvPr>
          <p:cNvSpPr/>
          <p:nvPr userDrawn="1"/>
        </p:nvSpPr>
        <p:spPr>
          <a:xfrm rot="16200000">
            <a:off x="5386402" y="2171049"/>
            <a:ext cx="2012074" cy="786856"/>
          </a:xfrm>
          <a:prstGeom prst="round2SameRect">
            <a:avLst/>
          </a:prstGeom>
          <a:solidFill>
            <a:srgbClr val="3FA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a:extLst>
              <a:ext uri="{FF2B5EF4-FFF2-40B4-BE49-F238E27FC236}">
                <a16:creationId xmlns:a16="http://schemas.microsoft.com/office/drawing/2014/main" id="{F78051D7-9134-438D-88B8-EE5508E581F2}"/>
              </a:ext>
            </a:extLst>
          </p:cNvPr>
          <p:cNvSpPr>
            <a:spLocks noChangeAspect="1"/>
          </p:cNvSpPr>
          <p:nvPr userDrawn="1"/>
        </p:nvSpPr>
        <p:spPr>
          <a:xfrm>
            <a:off x="872002" y="1906038"/>
            <a:ext cx="914400" cy="914400"/>
          </a:xfrm>
          <a:prstGeom prst="ellipse">
            <a:avLst/>
          </a:prstGeom>
          <a:gradFill flip="none" rotWithShape="1">
            <a:gsLst>
              <a:gs pos="0">
                <a:srgbClr val="036EB0"/>
              </a:gs>
              <a:gs pos="51000">
                <a:schemeClr val="accent1">
                  <a:lumMod val="45000"/>
                  <a:lumOff val="55000"/>
                </a:schemeClr>
              </a:gs>
              <a:gs pos="100000">
                <a:srgbClr val="55BEBF"/>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1" name="AutoShape 12">
            <a:extLst>
              <a:ext uri="{FF2B5EF4-FFF2-40B4-BE49-F238E27FC236}">
                <a16:creationId xmlns:a16="http://schemas.microsoft.com/office/drawing/2014/main" id="{261C2CBF-153D-4A12-AD38-473524552CC2}"/>
              </a:ext>
            </a:extLst>
          </p:cNvPr>
          <p:cNvSpPr/>
          <p:nvPr userDrawn="1"/>
        </p:nvSpPr>
        <p:spPr>
          <a:xfrm rot="5387536">
            <a:off x="10600193" y="872565"/>
            <a:ext cx="1751491" cy="0"/>
          </a:xfrm>
          <a:prstGeom prst="line">
            <a:avLst/>
          </a:prstGeom>
          <a:ln w="9525" cap="rnd">
            <a:solidFill>
              <a:srgbClr val="5E5E5E"/>
            </a:solidFill>
            <a:prstDash val="solid"/>
            <a:headEnd type="none" w="sm" len="sm"/>
            <a:tailEnd type="none" w="sm" len="sm"/>
          </a:ln>
        </p:spPr>
      </p:sp>
      <p:sp>
        <p:nvSpPr>
          <p:cNvPr id="52" name="Freeform 13">
            <a:extLst>
              <a:ext uri="{FF2B5EF4-FFF2-40B4-BE49-F238E27FC236}">
                <a16:creationId xmlns:a16="http://schemas.microsoft.com/office/drawing/2014/main" id="{00A69776-896B-4929-9108-DA2BCE21B1E3}"/>
              </a:ext>
            </a:extLst>
          </p:cNvPr>
          <p:cNvSpPr/>
          <p:nvPr userDrawn="1"/>
        </p:nvSpPr>
        <p:spPr>
          <a:xfrm>
            <a:off x="11435691" y="515462"/>
            <a:ext cx="80495" cy="672783"/>
          </a:xfrm>
          <a:custGeom>
            <a:avLst/>
            <a:gdLst/>
            <a:ahLst/>
            <a:cxnLst/>
            <a:rect l="l" t="t" r="r" b="b"/>
            <a:pathLst>
              <a:path w="120742" h="1009175">
                <a:moveTo>
                  <a:pt x="0" y="0"/>
                </a:moveTo>
                <a:lnTo>
                  <a:pt x="120743" y="0"/>
                </a:lnTo>
                <a:lnTo>
                  <a:pt x="120743" y="1009174"/>
                </a:lnTo>
                <a:lnTo>
                  <a:pt x="0" y="1009174"/>
                </a:lnTo>
                <a:lnTo>
                  <a:pt x="0" y="0"/>
                </a:lnTo>
                <a:close/>
              </a:path>
            </a:pathLst>
          </a:custGeom>
          <a:gradFill>
            <a:gsLst>
              <a:gs pos="0">
                <a:srgbClr val="036EB0"/>
              </a:gs>
              <a:gs pos="51000">
                <a:schemeClr val="accent1">
                  <a:lumMod val="45000"/>
                  <a:lumOff val="55000"/>
                </a:schemeClr>
              </a:gs>
              <a:gs pos="100000">
                <a:srgbClr val="55BEBF"/>
              </a:gs>
            </a:gsLst>
            <a:path path="circle">
              <a:fillToRect l="100000" t="100000"/>
            </a:path>
          </a:gradFill>
        </p:spPr>
      </p:sp>
      <p:sp>
        <p:nvSpPr>
          <p:cNvPr id="53" name="TextBox 14">
            <a:extLst>
              <a:ext uri="{FF2B5EF4-FFF2-40B4-BE49-F238E27FC236}">
                <a16:creationId xmlns:a16="http://schemas.microsoft.com/office/drawing/2014/main" id="{79B2AF2A-4A75-46CA-A08F-95EAF8A03DCA}"/>
              </a:ext>
            </a:extLst>
          </p:cNvPr>
          <p:cNvSpPr txBox="1"/>
          <p:nvPr userDrawn="1"/>
        </p:nvSpPr>
        <p:spPr>
          <a:xfrm rot="5400000">
            <a:off x="5645734" y="2357752"/>
            <a:ext cx="1493405" cy="317779"/>
          </a:xfrm>
          <a:prstGeom prst="rect">
            <a:avLst/>
          </a:prstGeom>
        </p:spPr>
        <p:txBody>
          <a:bodyPr lIns="0" tIns="0" rIns="0" bIns="0" rtlCol="0" anchor="t">
            <a:spAutoFit/>
          </a:bodyPr>
          <a:lstStyle/>
          <a:p>
            <a:pPr algn="ctr">
              <a:lnSpc>
                <a:spcPts val="2640"/>
              </a:lnSpc>
            </a:pPr>
            <a:r>
              <a:rPr lang="en-US" sz="2000" dirty="0">
                <a:solidFill>
                  <a:schemeClr val="bg1"/>
                </a:solidFill>
                <a:latin typeface="Montserrat Heavy" panose="00000A00000000000000"/>
              </a:rPr>
              <a:t>PART 01</a:t>
            </a:r>
          </a:p>
        </p:txBody>
      </p:sp>
      <p:sp>
        <p:nvSpPr>
          <p:cNvPr id="54" name="TextBox 15">
            <a:extLst>
              <a:ext uri="{FF2B5EF4-FFF2-40B4-BE49-F238E27FC236}">
                <a16:creationId xmlns:a16="http://schemas.microsoft.com/office/drawing/2014/main" id="{91674369-4FAA-40A8-99D4-A0122CF57781}"/>
              </a:ext>
            </a:extLst>
          </p:cNvPr>
          <p:cNvSpPr txBox="1"/>
          <p:nvPr userDrawn="1"/>
        </p:nvSpPr>
        <p:spPr>
          <a:xfrm rot="5400000">
            <a:off x="5645735" y="4871699"/>
            <a:ext cx="1493405" cy="317779"/>
          </a:xfrm>
          <a:prstGeom prst="rect">
            <a:avLst/>
          </a:prstGeom>
        </p:spPr>
        <p:txBody>
          <a:bodyPr lIns="0" tIns="0" rIns="0" bIns="0" rtlCol="0" anchor="t">
            <a:spAutoFit/>
          </a:bodyPr>
          <a:lstStyle/>
          <a:p>
            <a:pPr algn="ctr">
              <a:lnSpc>
                <a:spcPts val="2640"/>
              </a:lnSpc>
            </a:pPr>
            <a:r>
              <a:rPr lang="en-US" sz="2000" dirty="0">
                <a:solidFill>
                  <a:srgbClr val="E6E6E6"/>
                </a:solidFill>
                <a:latin typeface="Montserrat Heavy" panose="00000A00000000000000"/>
              </a:rPr>
              <a:t>PART 02</a:t>
            </a:r>
          </a:p>
        </p:txBody>
      </p:sp>
      <p:sp>
        <p:nvSpPr>
          <p:cNvPr id="56" name="椭圆 55">
            <a:extLst>
              <a:ext uri="{FF2B5EF4-FFF2-40B4-BE49-F238E27FC236}">
                <a16:creationId xmlns:a16="http://schemas.microsoft.com/office/drawing/2014/main" id="{D352B75D-93F2-4F34-BAAC-8147444012FE}"/>
              </a:ext>
            </a:extLst>
          </p:cNvPr>
          <p:cNvSpPr>
            <a:spLocks noChangeAspect="1"/>
          </p:cNvSpPr>
          <p:nvPr userDrawn="1"/>
        </p:nvSpPr>
        <p:spPr>
          <a:xfrm>
            <a:off x="872002" y="3946231"/>
            <a:ext cx="914400" cy="914400"/>
          </a:xfrm>
          <a:prstGeom prst="ellipse">
            <a:avLst/>
          </a:prstGeom>
          <a:gradFill flip="none" rotWithShape="1">
            <a:gsLst>
              <a:gs pos="0">
                <a:srgbClr val="036EB0"/>
              </a:gs>
              <a:gs pos="51000">
                <a:schemeClr val="accent1">
                  <a:lumMod val="45000"/>
                  <a:lumOff val="55000"/>
                </a:schemeClr>
              </a:gs>
              <a:gs pos="100000">
                <a:srgbClr val="55BEBF"/>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5" name="文本占位符 64">
            <a:extLst>
              <a:ext uri="{FF2B5EF4-FFF2-40B4-BE49-F238E27FC236}">
                <a16:creationId xmlns:a16="http://schemas.microsoft.com/office/drawing/2014/main" id="{7B151C46-EE0D-4F00-91AB-E9F9171BABDC}"/>
              </a:ext>
            </a:extLst>
          </p:cNvPr>
          <p:cNvSpPr>
            <a:spLocks noGrp="1"/>
          </p:cNvSpPr>
          <p:nvPr>
            <p:ph type="body" sz="quarter" idx="11"/>
          </p:nvPr>
        </p:nvSpPr>
        <p:spPr>
          <a:xfrm>
            <a:off x="7535397" y="1303645"/>
            <a:ext cx="2689180" cy="509588"/>
          </a:xfrm>
        </p:spPr>
        <p:txBody>
          <a:bodyPr>
            <a:normAutofit/>
          </a:bodyPr>
          <a:lstStyle>
            <a:lvl1pPr marL="0" indent="0">
              <a:buNone/>
              <a:defRPr kumimoji="0" lang="zh-CN" altLang="en-US" sz="2000" b="1" i="0" u="none" strike="noStrike" kern="1200" cap="none" spc="0" normalizeH="0" baseline="0" dirty="0" smtClean="0">
                <a:ln>
                  <a:noFill/>
                </a:ln>
                <a:solidFill>
                  <a:srgbClr val="5B9BD5">
                    <a:lumMod val="75000"/>
                  </a:srgbClr>
                </a:solidFill>
                <a:effectLst/>
                <a:uLnTx/>
                <a:uFillTx/>
                <a:latin typeface="微软雅黑" panose="020B0503020204020204" pitchFamily="34" charset="-122"/>
                <a:ea typeface="微软雅黑" panose="020B0503020204020204" pitchFamily="34" charset="-122"/>
                <a:cs typeface="+mn-cs"/>
              </a:defRPr>
            </a:lvl1pPr>
          </a:lstStyle>
          <a:p>
            <a:pPr lvl="0"/>
            <a:r>
              <a:rPr lang="zh-CN" altLang="en-US" dirty="0"/>
              <a:t>编辑母版文本样式</a:t>
            </a:r>
          </a:p>
        </p:txBody>
      </p:sp>
      <p:sp>
        <p:nvSpPr>
          <p:cNvPr id="71" name="文本占位符 70">
            <a:extLst>
              <a:ext uri="{FF2B5EF4-FFF2-40B4-BE49-F238E27FC236}">
                <a16:creationId xmlns:a16="http://schemas.microsoft.com/office/drawing/2014/main" id="{FE6D509D-995C-4B44-BACB-F5AE4544808F}"/>
              </a:ext>
            </a:extLst>
          </p:cNvPr>
          <p:cNvSpPr>
            <a:spLocks noGrp="1"/>
          </p:cNvSpPr>
          <p:nvPr>
            <p:ph type="body" sz="quarter" idx="12"/>
          </p:nvPr>
        </p:nvSpPr>
        <p:spPr>
          <a:xfrm>
            <a:off x="6920516" y="1836481"/>
            <a:ext cx="4243387" cy="1757055"/>
          </a:xfrm>
        </p:spPr>
        <p:txBody>
          <a:bodyPr>
            <a:normAutofit/>
          </a:bodyPr>
          <a:lstStyle>
            <a:lvl1pPr marL="228600" indent="-228600">
              <a:defRPr kumimoji="0" lang="zh-CN" altLang="en-US" sz="1800" b="0" i="0" u="none" strike="noStrike" kern="1200" cap="none" spc="0" normalizeH="0" baseline="0" dirty="0">
                <a:ln>
                  <a:noFill/>
                </a:ln>
                <a:solidFill>
                  <a:schemeClr val="tx1">
                    <a:lumMod val="65000"/>
                    <a:lumOff val="35000"/>
                  </a:schemeClr>
                </a:solidFill>
                <a:effectLst/>
                <a:uLnTx/>
                <a:uFillTx/>
                <a:latin typeface="Arial" panose="020B0604020202020204" pitchFamily="34" charset="0"/>
                <a:ea typeface="等线" panose="02010600030101010101" pitchFamily="2" charset="-122"/>
                <a:cs typeface="Arial" panose="020B0604020202020204" pitchFamily="34" charset="0"/>
              </a:defRPr>
            </a:lvl1pPr>
            <a:lvl2pPr marL="228600" indent="-228600">
              <a:defRPr/>
            </a:lvl2pPr>
            <a:lvl3pPr marL="228600" indent="-228600">
              <a:defRPr/>
            </a:lvl3pPr>
            <a:lvl4pPr marL="228600" indent="-228600">
              <a:defRPr/>
            </a:lvl4pPr>
            <a:lvl5pPr marL="228600" indent="-228600">
              <a:defRPr/>
            </a:lvl5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zh-CN" altLang="en-US" dirty="0"/>
              <a:t>编辑母版文本样式</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zh-CN" altLang="en-US" dirty="0"/>
              <a:t>第二级</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zh-CN" altLang="en-US" dirty="0"/>
              <a:t>第三级</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zh-CN" altLang="en-US" dirty="0"/>
              <a:t>第四级</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zh-CN" altLang="en-US" dirty="0"/>
              <a:t>第五级</a:t>
            </a:r>
          </a:p>
        </p:txBody>
      </p:sp>
      <p:sp>
        <p:nvSpPr>
          <p:cNvPr id="72" name="文本占位符 64">
            <a:extLst>
              <a:ext uri="{FF2B5EF4-FFF2-40B4-BE49-F238E27FC236}">
                <a16:creationId xmlns:a16="http://schemas.microsoft.com/office/drawing/2014/main" id="{12FBB8C6-5E76-409F-A005-3D7FE1CD4B5E}"/>
              </a:ext>
            </a:extLst>
          </p:cNvPr>
          <p:cNvSpPr>
            <a:spLocks noGrp="1"/>
          </p:cNvSpPr>
          <p:nvPr>
            <p:ph type="body" sz="quarter" idx="13"/>
          </p:nvPr>
        </p:nvSpPr>
        <p:spPr>
          <a:xfrm>
            <a:off x="7535397" y="3846532"/>
            <a:ext cx="2689180" cy="509588"/>
          </a:xfrm>
        </p:spPr>
        <p:txBody>
          <a:bodyPr>
            <a:normAutofit/>
          </a:bodyPr>
          <a:lstStyle>
            <a:lvl1pPr marL="0" indent="0">
              <a:buNone/>
              <a:defRPr kumimoji="0" lang="zh-CN" altLang="en-US" sz="2000" b="1" i="0" u="none" strike="noStrike" kern="1200" cap="none" spc="0" normalizeH="0" baseline="0" dirty="0" smtClean="0">
                <a:ln>
                  <a:noFill/>
                </a:ln>
                <a:solidFill>
                  <a:srgbClr val="5B9BD5">
                    <a:lumMod val="75000"/>
                  </a:srgbClr>
                </a:solidFill>
                <a:effectLst/>
                <a:uLnTx/>
                <a:uFillTx/>
                <a:latin typeface="微软雅黑" panose="020B0503020204020204" pitchFamily="34" charset="-122"/>
                <a:ea typeface="微软雅黑" panose="020B0503020204020204" pitchFamily="34" charset="-122"/>
                <a:cs typeface="+mn-cs"/>
              </a:defRPr>
            </a:lvl1pPr>
          </a:lstStyle>
          <a:p>
            <a:pPr lvl="0"/>
            <a:r>
              <a:rPr lang="zh-CN" altLang="en-US" dirty="0"/>
              <a:t>编辑母版文本样式</a:t>
            </a:r>
          </a:p>
        </p:txBody>
      </p:sp>
      <p:sp>
        <p:nvSpPr>
          <p:cNvPr id="73" name="文本占位符 70">
            <a:extLst>
              <a:ext uri="{FF2B5EF4-FFF2-40B4-BE49-F238E27FC236}">
                <a16:creationId xmlns:a16="http://schemas.microsoft.com/office/drawing/2014/main" id="{2FF2E7F8-198A-4386-BB58-E91201A25BAD}"/>
              </a:ext>
            </a:extLst>
          </p:cNvPr>
          <p:cNvSpPr>
            <a:spLocks noGrp="1"/>
          </p:cNvSpPr>
          <p:nvPr>
            <p:ph type="body" sz="quarter" idx="14"/>
          </p:nvPr>
        </p:nvSpPr>
        <p:spPr>
          <a:xfrm>
            <a:off x="6920516" y="4364527"/>
            <a:ext cx="4243387" cy="1757055"/>
          </a:xfrm>
        </p:spPr>
        <p:txBody>
          <a:bodyPr>
            <a:normAutofit/>
          </a:bodyPr>
          <a:lstStyle>
            <a:lvl1pPr marL="228600" indent="-228600">
              <a:defRPr kumimoji="0" lang="zh-CN" altLang="en-US" sz="1800" b="0" i="0" u="none" strike="noStrike" kern="1200" cap="none" spc="0" normalizeH="0" baseline="0" dirty="0">
                <a:ln>
                  <a:noFill/>
                </a:ln>
                <a:solidFill>
                  <a:schemeClr val="tx1">
                    <a:lumMod val="65000"/>
                    <a:lumOff val="35000"/>
                  </a:schemeClr>
                </a:solidFill>
                <a:effectLst/>
                <a:uLnTx/>
                <a:uFillTx/>
                <a:latin typeface="Arial" panose="020B0604020202020204" pitchFamily="34" charset="0"/>
                <a:ea typeface="等线" panose="02010600030101010101" charset="-122"/>
                <a:cs typeface="Arial" panose="020B0604020202020204" pitchFamily="34" charset="0"/>
              </a:defRPr>
            </a:lvl1pPr>
            <a:lvl2pPr marL="228600" indent="-228600">
              <a:defRPr/>
            </a:lvl2pPr>
            <a:lvl3pPr marL="228600" indent="-228600">
              <a:defRPr/>
            </a:lvl3pPr>
            <a:lvl4pPr marL="228600" indent="-228600">
              <a:defRPr/>
            </a:lvl4pPr>
            <a:lvl5pPr marL="228600" indent="-228600">
              <a:defRPr/>
            </a:lvl5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zh-CN" altLang="en-US" dirty="0"/>
              <a:t>编辑母版文本样式</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zh-CN" altLang="en-US" dirty="0"/>
              <a:t>第二级</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zh-CN" altLang="en-US" dirty="0"/>
              <a:t>第三级</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zh-CN" altLang="en-US" dirty="0"/>
              <a:t>第四级</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zh-CN" altLang="en-US" dirty="0"/>
              <a:t>第五级</a:t>
            </a:r>
          </a:p>
        </p:txBody>
      </p:sp>
      <p:pic>
        <p:nvPicPr>
          <p:cNvPr id="78" name="图片 77">
            <a:extLst>
              <a:ext uri="{FF2B5EF4-FFF2-40B4-BE49-F238E27FC236}">
                <a16:creationId xmlns:a16="http://schemas.microsoft.com/office/drawing/2014/main" id="{EE6DCF17-839A-457F-A1DA-0E555D2234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0776" y="183726"/>
            <a:ext cx="521316" cy="521316"/>
          </a:xfrm>
          <a:prstGeom prst="rect">
            <a:avLst/>
          </a:prstGeom>
        </p:spPr>
      </p:pic>
      <p:sp>
        <p:nvSpPr>
          <p:cNvPr id="80" name="文本占位符 79">
            <a:extLst>
              <a:ext uri="{FF2B5EF4-FFF2-40B4-BE49-F238E27FC236}">
                <a16:creationId xmlns:a16="http://schemas.microsoft.com/office/drawing/2014/main" id="{99663E54-33DF-4C22-8D0C-53091F0546BF}"/>
              </a:ext>
            </a:extLst>
          </p:cNvPr>
          <p:cNvSpPr>
            <a:spLocks noGrp="1"/>
          </p:cNvSpPr>
          <p:nvPr>
            <p:ph type="body" sz="quarter" idx="15"/>
          </p:nvPr>
        </p:nvSpPr>
        <p:spPr>
          <a:xfrm>
            <a:off x="872002" y="184342"/>
            <a:ext cx="6010414" cy="520700"/>
          </a:xfrm>
        </p:spPr>
        <p:txBody>
          <a:bodyPr>
            <a:noAutofit/>
          </a:bodyPr>
          <a:lstStyle>
            <a:lvl1pPr marL="0" indent="0">
              <a:buNone/>
              <a:defRPr sz="2400" b="1">
                <a:solidFill>
                  <a:srgbClr val="036EB0"/>
                </a:solidFill>
              </a:defRPr>
            </a:lvl1pPr>
          </a:lstStyle>
          <a:p>
            <a:pPr lvl="0"/>
            <a:r>
              <a:rPr lang="zh-CN" altLang="en-US" dirty="0"/>
              <a:t>编辑</a:t>
            </a:r>
          </a:p>
        </p:txBody>
      </p:sp>
    </p:spTree>
    <p:extLst>
      <p:ext uri="{BB962C8B-B14F-4D97-AF65-F5344CB8AC3E}">
        <p14:creationId xmlns:p14="http://schemas.microsoft.com/office/powerpoint/2010/main" val="40213625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版式2">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39E4E43-43F1-4E6B-968B-2EBC716CFC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0776" y="183726"/>
            <a:ext cx="521316" cy="521316"/>
          </a:xfrm>
          <a:prstGeom prst="rect">
            <a:avLst/>
          </a:prstGeom>
        </p:spPr>
      </p:pic>
      <p:sp>
        <p:nvSpPr>
          <p:cNvPr id="3" name="文本占位符 79">
            <a:extLst>
              <a:ext uri="{FF2B5EF4-FFF2-40B4-BE49-F238E27FC236}">
                <a16:creationId xmlns:a16="http://schemas.microsoft.com/office/drawing/2014/main" id="{55926BBB-7B7B-485A-85EF-365AE275FBD4}"/>
              </a:ext>
            </a:extLst>
          </p:cNvPr>
          <p:cNvSpPr>
            <a:spLocks noGrp="1"/>
          </p:cNvSpPr>
          <p:nvPr>
            <p:ph type="body" sz="quarter" idx="15"/>
          </p:nvPr>
        </p:nvSpPr>
        <p:spPr>
          <a:xfrm>
            <a:off x="872002" y="184342"/>
            <a:ext cx="6010414" cy="520700"/>
          </a:xfrm>
        </p:spPr>
        <p:txBody>
          <a:bodyPr>
            <a:noAutofit/>
          </a:bodyPr>
          <a:lstStyle>
            <a:lvl1pPr marL="0" indent="0">
              <a:buNone/>
              <a:defRPr sz="2400" b="1">
                <a:solidFill>
                  <a:srgbClr val="036EB0"/>
                </a:solidFill>
              </a:defRPr>
            </a:lvl1pPr>
          </a:lstStyle>
          <a:p>
            <a:pPr lvl="0"/>
            <a:r>
              <a:rPr lang="zh-CN" altLang="en-US" dirty="0"/>
              <a:t>编辑</a:t>
            </a:r>
          </a:p>
        </p:txBody>
      </p:sp>
      <p:sp>
        <p:nvSpPr>
          <p:cNvPr id="14" name="矩形: 圆角 13">
            <a:extLst>
              <a:ext uri="{FF2B5EF4-FFF2-40B4-BE49-F238E27FC236}">
                <a16:creationId xmlns:a16="http://schemas.microsoft.com/office/drawing/2014/main" id="{04E117F0-6C38-4862-9776-9BA0B4BC235B}"/>
              </a:ext>
            </a:extLst>
          </p:cNvPr>
          <p:cNvSpPr/>
          <p:nvPr userDrawn="1"/>
        </p:nvSpPr>
        <p:spPr>
          <a:xfrm>
            <a:off x="1748076" y="5480511"/>
            <a:ext cx="2202426" cy="461665"/>
          </a:xfrm>
          <a:prstGeom prst="roundRect">
            <a:avLst/>
          </a:prstGeom>
          <a:noFill/>
          <a:ln w="19050">
            <a:solidFill>
              <a:srgbClr val="3FA4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a:extLst>
              <a:ext uri="{FF2B5EF4-FFF2-40B4-BE49-F238E27FC236}">
                <a16:creationId xmlns:a16="http://schemas.microsoft.com/office/drawing/2014/main" id="{E6DB4EDD-5F32-4557-8F90-9F37A0DE705D}"/>
              </a:ext>
            </a:extLst>
          </p:cNvPr>
          <p:cNvCxnSpPr/>
          <p:nvPr userDrawn="1"/>
        </p:nvCxnSpPr>
        <p:spPr>
          <a:xfrm>
            <a:off x="772092" y="3500846"/>
            <a:ext cx="4766559"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直接连接符 16">
            <a:extLst>
              <a:ext uri="{FF2B5EF4-FFF2-40B4-BE49-F238E27FC236}">
                <a16:creationId xmlns:a16="http://schemas.microsoft.com/office/drawing/2014/main" id="{72C62A03-0C35-4A31-BA90-4116EB9C0A72}"/>
              </a:ext>
            </a:extLst>
          </p:cNvPr>
          <p:cNvCxnSpPr/>
          <p:nvPr userDrawn="1"/>
        </p:nvCxnSpPr>
        <p:spPr>
          <a:xfrm>
            <a:off x="6505303" y="3500846"/>
            <a:ext cx="4789714"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文本占位符 18">
            <a:extLst>
              <a:ext uri="{FF2B5EF4-FFF2-40B4-BE49-F238E27FC236}">
                <a16:creationId xmlns:a16="http://schemas.microsoft.com/office/drawing/2014/main" id="{725869A3-4BB7-46DA-AE9A-44D7AB8CA7A5}"/>
              </a:ext>
            </a:extLst>
          </p:cNvPr>
          <p:cNvSpPr>
            <a:spLocks noGrp="1"/>
          </p:cNvSpPr>
          <p:nvPr>
            <p:ph type="body" sz="quarter" idx="16"/>
          </p:nvPr>
        </p:nvSpPr>
        <p:spPr>
          <a:xfrm>
            <a:off x="772092" y="3871773"/>
            <a:ext cx="5021262" cy="1363662"/>
          </a:xfrm>
        </p:spPr>
        <p:txBody>
          <a:bodyPr/>
          <a:lstStyle>
            <a:lvl1pPr marL="285750" indent="-285750">
              <a:buClr>
                <a:srgbClr val="3FA4DE"/>
              </a:buClr>
              <a:buFont typeface="Arial" panose="020B0604020202020204" pitchFamily="34" charset="0"/>
              <a:buChar char="•"/>
              <a:defRPr sz="1800">
                <a:latin typeface="+mj-lt"/>
                <a:ea typeface="+mn-ea"/>
              </a:defRPr>
            </a:lvl1pPr>
            <a:lvl2pPr marL="742950" indent="-285750">
              <a:buClr>
                <a:srgbClr val="3FA4DE"/>
              </a:buClr>
              <a:buFont typeface="Arial" panose="020B0604020202020204" pitchFamily="34" charset="0"/>
              <a:buChar char="•"/>
              <a:defRPr sz="1800">
                <a:latin typeface="+mj-lt"/>
                <a:ea typeface="+mn-ea"/>
              </a:defRPr>
            </a:lvl2pPr>
            <a:lvl3pPr marL="1200150" indent="-285750">
              <a:buClr>
                <a:srgbClr val="3FA4DE"/>
              </a:buClr>
              <a:buFont typeface="Arial" panose="020B0604020202020204" pitchFamily="34" charset="0"/>
              <a:buChar char="•"/>
              <a:defRPr sz="1800">
                <a:latin typeface="+mj-lt"/>
                <a:ea typeface="+mn-ea"/>
              </a:defRPr>
            </a:lvl3pPr>
            <a:lvl4pPr marL="1657350" indent="-285750">
              <a:buClr>
                <a:srgbClr val="89C8EB"/>
              </a:buClr>
              <a:buFont typeface="Arial" panose="020B0604020202020204" pitchFamily="34" charset="0"/>
              <a:buChar char="•"/>
              <a:defRPr sz="1800">
                <a:latin typeface="+mj-lt"/>
                <a:ea typeface="+mn-ea"/>
              </a:defRPr>
            </a:lvl4pPr>
            <a:lvl5pPr marL="2114550" indent="-285750">
              <a:buClr>
                <a:srgbClr val="89C8EB"/>
              </a:buClr>
              <a:buFont typeface="Arial" panose="020B0604020202020204" pitchFamily="34" charset="0"/>
              <a:buChar char="•"/>
              <a:defRPr sz="1800">
                <a:latin typeface="+mj-lt"/>
                <a:ea typeface="+mn-ea"/>
              </a:defRPr>
            </a:lvl5pPr>
          </a:lstStyle>
          <a:p>
            <a:pPr lvl="0"/>
            <a:r>
              <a:rPr lang="zh-CN" altLang="en-US" dirty="0"/>
              <a:t>编辑母版文本样式</a:t>
            </a:r>
          </a:p>
          <a:p>
            <a:pPr lvl="1"/>
            <a:r>
              <a:rPr lang="zh-CN" altLang="en-US" dirty="0"/>
              <a:t>第二级</a:t>
            </a:r>
          </a:p>
          <a:p>
            <a:pPr lvl="2"/>
            <a:r>
              <a:rPr lang="zh-CN" altLang="en-US" dirty="0"/>
              <a:t>第三级</a:t>
            </a:r>
          </a:p>
        </p:txBody>
      </p:sp>
      <p:sp>
        <p:nvSpPr>
          <p:cNvPr id="21" name="文本占位符 20">
            <a:extLst>
              <a:ext uri="{FF2B5EF4-FFF2-40B4-BE49-F238E27FC236}">
                <a16:creationId xmlns:a16="http://schemas.microsoft.com/office/drawing/2014/main" id="{5AEDB5B1-600E-4890-AB81-E98C723244AB}"/>
              </a:ext>
            </a:extLst>
          </p:cNvPr>
          <p:cNvSpPr>
            <a:spLocks noGrp="1"/>
          </p:cNvSpPr>
          <p:nvPr>
            <p:ph type="body" sz="quarter" idx="17" hasCustomPrompt="1"/>
          </p:nvPr>
        </p:nvSpPr>
        <p:spPr>
          <a:xfrm>
            <a:off x="1720815" y="5480511"/>
            <a:ext cx="2270624" cy="341313"/>
          </a:xfrm>
        </p:spPr>
        <p:txBody>
          <a:bodyPr>
            <a:noAutofit/>
          </a:bodyPr>
          <a:lstStyle>
            <a:lvl1pPr marL="0" indent="0" algn="ctr">
              <a:buNone/>
              <a:defRPr sz="2000" b="1">
                <a:solidFill>
                  <a:srgbClr val="3FA4DE"/>
                </a:solidFill>
              </a:defRPr>
            </a:lvl1pPr>
          </a:lstStyle>
          <a:p>
            <a:pPr lvl="0"/>
            <a:r>
              <a:rPr lang="zh-CN" altLang="en-US" dirty="0"/>
              <a:t>编辑母版第四级</a:t>
            </a:r>
          </a:p>
        </p:txBody>
      </p:sp>
      <p:sp>
        <p:nvSpPr>
          <p:cNvPr id="22" name="矩形: 圆角 21">
            <a:extLst>
              <a:ext uri="{FF2B5EF4-FFF2-40B4-BE49-F238E27FC236}">
                <a16:creationId xmlns:a16="http://schemas.microsoft.com/office/drawing/2014/main" id="{BD906087-D97A-4E04-B783-B2282EC1B8D8}"/>
              </a:ext>
            </a:extLst>
          </p:cNvPr>
          <p:cNvSpPr/>
          <p:nvPr userDrawn="1"/>
        </p:nvSpPr>
        <p:spPr>
          <a:xfrm>
            <a:off x="7701201" y="2770470"/>
            <a:ext cx="2202426" cy="461665"/>
          </a:xfrm>
          <a:prstGeom prst="roundRect">
            <a:avLst/>
          </a:prstGeom>
          <a:noFill/>
          <a:ln w="19050">
            <a:solidFill>
              <a:srgbClr val="3FA4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占位符 18">
            <a:extLst>
              <a:ext uri="{FF2B5EF4-FFF2-40B4-BE49-F238E27FC236}">
                <a16:creationId xmlns:a16="http://schemas.microsoft.com/office/drawing/2014/main" id="{4B6AFF18-7F6A-4CCA-8B9B-9BF9195EDDB6}"/>
              </a:ext>
            </a:extLst>
          </p:cNvPr>
          <p:cNvSpPr>
            <a:spLocks noGrp="1"/>
          </p:cNvSpPr>
          <p:nvPr>
            <p:ph type="body" sz="quarter" idx="18"/>
          </p:nvPr>
        </p:nvSpPr>
        <p:spPr>
          <a:xfrm>
            <a:off x="6372792" y="1138098"/>
            <a:ext cx="5021262" cy="1363662"/>
          </a:xfrm>
        </p:spPr>
        <p:txBody>
          <a:bodyPr/>
          <a:lstStyle>
            <a:lvl1pPr marL="285750" indent="-285750">
              <a:buClr>
                <a:srgbClr val="3FA4DE"/>
              </a:buClr>
              <a:buFont typeface="Arial" panose="020B0604020202020204" pitchFamily="34" charset="0"/>
              <a:buChar char="•"/>
              <a:defRPr sz="1800">
                <a:latin typeface="+mj-lt"/>
                <a:ea typeface="+mn-ea"/>
              </a:defRPr>
            </a:lvl1pPr>
            <a:lvl2pPr marL="742950" indent="-285750">
              <a:buClr>
                <a:srgbClr val="3FA4DE"/>
              </a:buClr>
              <a:buFont typeface="Arial" panose="020B0604020202020204" pitchFamily="34" charset="0"/>
              <a:buChar char="•"/>
              <a:defRPr sz="1800">
                <a:latin typeface="+mj-lt"/>
                <a:ea typeface="+mn-ea"/>
              </a:defRPr>
            </a:lvl2pPr>
            <a:lvl3pPr marL="1200150" indent="-285750">
              <a:buClr>
                <a:srgbClr val="3FA4DE"/>
              </a:buClr>
              <a:buFont typeface="Arial" panose="020B0604020202020204" pitchFamily="34" charset="0"/>
              <a:buChar char="•"/>
              <a:defRPr sz="1800">
                <a:latin typeface="+mj-lt"/>
                <a:ea typeface="+mn-ea"/>
              </a:defRPr>
            </a:lvl3pPr>
            <a:lvl4pPr marL="1657350" indent="-285750">
              <a:buClr>
                <a:srgbClr val="89C8EB"/>
              </a:buClr>
              <a:buFont typeface="Arial" panose="020B0604020202020204" pitchFamily="34" charset="0"/>
              <a:buChar char="•"/>
              <a:defRPr sz="1800">
                <a:latin typeface="+mj-lt"/>
                <a:ea typeface="+mn-ea"/>
              </a:defRPr>
            </a:lvl4pPr>
            <a:lvl5pPr marL="2114550" indent="-285750">
              <a:buClr>
                <a:srgbClr val="89C8EB"/>
              </a:buClr>
              <a:buFont typeface="Arial" panose="020B0604020202020204" pitchFamily="34" charset="0"/>
              <a:buChar char="•"/>
              <a:defRPr sz="1800">
                <a:latin typeface="+mj-lt"/>
                <a:ea typeface="+mn-ea"/>
              </a:defRPr>
            </a:lvl5pPr>
          </a:lstStyle>
          <a:p>
            <a:pPr lvl="0"/>
            <a:r>
              <a:rPr lang="zh-CN" altLang="en-US" dirty="0"/>
              <a:t>编辑母版文本样式</a:t>
            </a:r>
          </a:p>
          <a:p>
            <a:pPr lvl="1"/>
            <a:r>
              <a:rPr lang="zh-CN" altLang="en-US" dirty="0"/>
              <a:t>第二级</a:t>
            </a:r>
          </a:p>
          <a:p>
            <a:pPr lvl="2"/>
            <a:r>
              <a:rPr lang="zh-CN" altLang="en-US" dirty="0"/>
              <a:t>第三级</a:t>
            </a:r>
          </a:p>
        </p:txBody>
      </p:sp>
      <p:sp>
        <p:nvSpPr>
          <p:cNvPr id="24" name="文本占位符 20">
            <a:extLst>
              <a:ext uri="{FF2B5EF4-FFF2-40B4-BE49-F238E27FC236}">
                <a16:creationId xmlns:a16="http://schemas.microsoft.com/office/drawing/2014/main" id="{9643199E-96D1-48BD-B15A-4D31A3747CDA}"/>
              </a:ext>
            </a:extLst>
          </p:cNvPr>
          <p:cNvSpPr>
            <a:spLocks noGrp="1"/>
          </p:cNvSpPr>
          <p:nvPr>
            <p:ph type="body" sz="quarter" idx="19" hasCustomPrompt="1"/>
          </p:nvPr>
        </p:nvSpPr>
        <p:spPr>
          <a:xfrm>
            <a:off x="7667102" y="2762666"/>
            <a:ext cx="2270624" cy="341313"/>
          </a:xfrm>
        </p:spPr>
        <p:txBody>
          <a:bodyPr>
            <a:noAutofit/>
          </a:bodyPr>
          <a:lstStyle>
            <a:lvl1pPr marL="0" indent="0" algn="ctr">
              <a:buNone/>
              <a:defRPr sz="2000" b="1">
                <a:solidFill>
                  <a:srgbClr val="3FA4DE"/>
                </a:solidFill>
              </a:defRPr>
            </a:lvl1pPr>
          </a:lstStyle>
          <a:p>
            <a:pPr lvl="0"/>
            <a:r>
              <a:rPr lang="zh-CN" altLang="en-US" dirty="0"/>
              <a:t>编辑母版第四级</a:t>
            </a:r>
          </a:p>
        </p:txBody>
      </p:sp>
    </p:spTree>
    <p:extLst>
      <p:ext uri="{BB962C8B-B14F-4D97-AF65-F5344CB8AC3E}">
        <p14:creationId xmlns:p14="http://schemas.microsoft.com/office/powerpoint/2010/main" val="1436826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版式2">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39E4E43-43F1-4E6B-968B-2EBC716CFC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0776" y="183726"/>
            <a:ext cx="521316" cy="521316"/>
          </a:xfrm>
          <a:prstGeom prst="rect">
            <a:avLst/>
          </a:prstGeom>
        </p:spPr>
      </p:pic>
      <p:sp>
        <p:nvSpPr>
          <p:cNvPr id="3" name="文本占位符 79">
            <a:extLst>
              <a:ext uri="{FF2B5EF4-FFF2-40B4-BE49-F238E27FC236}">
                <a16:creationId xmlns:a16="http://schemas.microsoft.com/office/drawing/2014/main" id="{55926BBB-7B7B-485A-85EF-365AE275FBD4}"/>
              </a:ext>
            </a:extLst>
          </p:cNvPr>
          <p:cNvSpPr>
            <a:spLocks noGrp="1"/>
          </p:cNvSpPr>
          <p:nvPr>
            <p:ph type="body" sz="quarter" idx="15"/>
          </p:nvPr>
        </p:nvSpPr>
        <p:spPr>
          <a:xfrm>
            <a:off x="872002" y="184342"/>
            <a:ext cx="6010414" cy="520700"/>
          </a:xfrm>
        </p:spPr>
        <p:txBody>
          <a:bodyPr>
            <a:noAutofit/>
          </a:bodyPr>
          <a:lstStyle>
            <a:lvl1pPr marL="0" indent="0">
              <a:buNone/>
              <a:defRPr sz="2400" b="1">
                <a:solidFill>
                  <a:srgbClr val="036EB0"/>
                </a:solidFill>
              </a:defRPr>
            </a:lvl1pPr>
          </a:lstStyle>
          <a:p>
            <a:pPr lvl="0"/>
            <a:r>
              <a:rPr lang="zh-CN" altLang="en-US" dirty="0"/>
              <a:t>编辑</a:t>
            </a:r>
          </a:p>
        </p:txBody>
      </p:sp>
      <p:cxnSp>
        <p:nvCxnSpPr>
          <p:cNvPr id="16" name="直接连接符 15">
            <a:extLst>
              <a:ext uri="{FF2B5EF4-FFF2-40B4-BE49-F238E27FC236}">
                <a16:creationId xmlns:a16="http://schemas.microsoft.com/office/drawing/2014/main" id="{E6DB4EDD-5F32-4557-8F90-9F37A0DE705D}"/>
              </a:ext>
            </a:extLst>
          </p:cNvPr>
          <p:cNvCxnSpPr/>
          <p:nvPr userDrawn="1"/>
        </p:nvCxnSpPr>
        <p:spPr>
          <a:xfrm>
            <a:off x="772092" y="3500846"/>
            <a:ext cx="4766559"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直接连接符 16">
            <a:extLst>
              <a:ext uri="{FF2B5EF4-FFF2-40B4-BE49-F238E27FC236}">
                <a16:creationId xmlns:a16="http://schemas.microsoft.com/office/drawing/2014/main" id="{72C62A03-0C35-4A31-BA90-4116EB9C0A72}"/>
              </a:ext>
            </a:extLst>
          </p:cNvPr>
          <p:cNvCxnSpPr/>
          <p:nvPr userDrawn="1"/>
        </p:nvCxnSpPr>
        <p:spPr>
          <a:xfrm>
            <a:off x="6505303" y="3500846"/>
            <a:ext cx="4789714"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文本占位符 18">
            <a:extLst>
              <a:ext uri="{FF2B5EF4-FFF2-40B4-BE49-F238E27FC236}">
                <a16:creationId xmlns:a16="http://schemas.microsoft.com/office/drawing/2014/main" id="{725869A3-4BB7-46DA-AE9A-44D7AB8CA7A5}"/>
              </a:ext>
            </a:extLst>
          </p:cNvPr>
          <p:cNvSpPr>
            <a:spLocks noGrp="1"/>
          </p:cNvSpPr>
          <p:nvPr>
            <p:ph type="body" sz="quarter" idx="16"/>
          </p:nvPr>
        </p:nvSpPr>
        <p:spPr>
          <a:xfrm>
            <a:off x="772092" y="3871773"/>
            <a:ext cx="5021262" cy="1363662"/>
          </a:xfrm>
        </p:spPr>
        <p:txBody>
          <a:bodyPr/>
          <a:lstStyle>
            <a:lvl1pPr marL="285750" indent="-285750">
              <a:buClr>
                <a:srgbClr val="3FA4DE"/>
              </a:buClr>
              <a:buFont typeface="Arial" panose="020B0604020202020204" pitchFamily="34" charset="0"/>
              <a:buChar char="•"/>
              <a:defRPr sz="1800">
                <a:latin typeface="+mj-lt"/>
                <a:ea typeface="+mn-ea"/>
              </a:defRPr>
            </a:lvl1pPr>
            <a:lvl2pPr marL="742950" indent="-285750">
              <a:buClr>
                <a:srgbClr val="3FA4DE"/>
              </a:buClr>
              <a:buFont typeface="Arial" panose="020B0604020202020204" pitchFamily="34" charset="0"/>
              <a:buChar char="•"/>
              <a:defRPr sz="1800">
                <a:latin typeface="+mj-lt"/>
                <a:ea typeface="+mn-ea"/>
              </a:defRPr>
            </a:lvl2pPr>
            <a:lvl3pPr marL="1200150" indent="-285750">
              <a:buClr>
                <a:srgbClr val="3FA4DE"/>
              </a:buClr>
              <a:buFont typeface="Arial" panose="020B0604020202020204" pitchFamily="34" charset="0"/>
              <a:buChar char="•"/>
              <a:defRPr sz="1800">
                <a:latin typeface="+mj-lt"/>
                <a:ea typeface="+mn-ea"/>
              </a:defRPr>
            </a:lvl3pPr>
            <a:lvl4pPr marL="1657350" indent="-285750">
              <a:buClr>
                <a:srgbClr val="89C8EB"/>
              </a:buClr>
              <a:buFont typeface="Arial" panose="020B0604020202020204" pitchFamily="34" charset="0"/>
              <a:buChar char="•"/>
              <a:defRPr sz="1800">
                <a:latin typeface="+mj-lt"/>
                <a:ea typeface="+mn-ea"/>
              </a:defRPr>
            </a:lvl4pPr>
            <a:lvl5pPr marL="2114550" indent="-285750">
              <a:buClr>
                <a:srgbClr val="89C8EB"/>
              </a:buClr>
              <a:buFont typeface="Arial" panose="020B0604020202020204" pitchFamily="34" charset="0"/>
              <a:buChar char="•"/>
              <a:defRPr sz="1800">
                <a:latin typeface="+mj-lt"/>
                <a:ea typeface="+mn-ea"/>
              </a:defRPr>
            </a:lvl5pPr>
          </a:lstStyle>
          <a:p>
            <a:pPr lvl="0"/>
            <a:r>
              <a:rPr lang="zh-CN" altLang="en-US" dirty="0"/>
              <a:t>编辑母版文本样式</a:t>
            </a:r>
          </a:p>
          <a:p>
            <a:pPr lvl="1"/>
            <a:r>
              <a:rPr lang="zh-CN" altLang="en-US" dirty="0"/>
              <a:t>第二级</a:t>
            </a:r>
          </a:p>
          <a:p>
            <a:pPr lvl="2"/>
            <a:r>
              <a:rPr lang="zh-CN" altLang="en-US" dirty="0"/>
              <a:t>第三级</a:t>
            </a:r>
          </a:p>
        </p:txBody>
      </p:sp>
      <p:sp>
        <p:nvSpPr>
          <p:cNvPr id="21" name="文本占位符 20">
            <a:extLst>
              <a:ext uri="{FF2B5EF4-FFF2-40B4-BE49-F238E27FC236}">
                <a16:creationId xmlns:a16="http://schemas.microsoft.com/office/drawing/2014/main" id="{5AEDB5B1-600E-4890-AB81-E98C723244AB}"/>
              </a:ext>
            </a:extLst>
          </p:cNvPr>
          <p:cNvSpPr>
            <a:spLocks noGrp="1"/>
          </p:cNvSpPr>
          <p:nvPr>
            <p:ph type="body" sz="quarter" idx="17" hasCustomPrompt="1"/>
          </p:nvPr>
        </p:nvSpPr>
        <p:spPr>
          <a:xfrm>
            <a:off x="1720815" y="5480511"/>
            <a:ext cx="2270624" cy="341313"/>
          </a:xfrm>
        </p:spPr>
        <p:txBody>
          <a:bodyPr>
            <a:noAutofit/>
          </a:bodyPr>
          <a:lstStyle>
            <a:lvl1pPr marL="0" indent="0" algn="ctr">
              <a:buNone/>
              <a:defRPr sz="2000" b="1">
                <a:solidFill>
                  <a:srgbClr val="3FA4DE"/>
                </a:solidFill>
              </a:defRPr>
            </a:lvl1pPr>
          </a:lstStyle>
          <a:p>
            <a:pPr lvl="0"/>
            <a:r>
              <a:rPr lang="zh-CN" altLang="en-US" dirty="0"/>
              <a:t>编辑母版第四级</a:t>
            </a:r>
          </a:p>
        </p:txBody>
      </p:sp>
      <p:sp>
        <p:nvSpPr>
          <p:cNvPr id="22" name="矩形: 圆角 21">
            <a:extLst>
              <a:ext uri="{FF2B5EF4-FFF2-40B4-BE49-F238E27FC236}">
                <a16:creationId xmlns:a16="http://schemas.microsoft.com/office/drawing/2014/main" id="{BD906087-D97A-4E04-B783-B2282EC1B8D8}"/>
              </a:ext>
            </a:extLst>
          </p:cNvPr>
          <p:cNvSpPr/>
          <p:nvPr userDrawn="1"/>
        </p:nvSpPr>
        <p:spPr>
          <a:xfrm>
            <a:off x="7701201" y="2770470"/>
            <a:ext cx="2202426" cy="461665"/>
          </a:xfrm>
          <a:prstGeom prst="roundRect">
            <a:avLst/>
          </a:prstGeom>
          <a:noFill/>
          <a:ln w="19050">
            <a:solidFill>
              <a:srgbClr val="3FA4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占位符 18">
            <a:extLst>
              <a:ext uri="{FF2B5EF4-FFF2-40B4-BE49-F238E27FC236}">
                <a16:creationId xmlns:a16="http://schemas.microsoft.com/office/drawing/2014/main" id="{4B6AFF18-7F6A-4CCA-8B9B-9BF9195EDDB6}"/>
              </a:ext>
            </a:extLst>
          </p:cNvPr>
          <p:cNvSpPr>
            <a:spLocks noGrp="1"/>
          </p:cNvSpPr>
          <p:nvPr>
            <p:ph type="body" sz="quarter" idx="18"/>
          </p:nvPr>
        </p:nvSpPr>
        <p:spPr>
          <a:xfrm>
            <a:off x="6372792" y="1138098"/>
            <a:ext cx="5021262" cy="1363662"/>
          </a:xfrm>
        </p:spPr>
        <p:txBody>
          <a:bodyPr/>
          <a:lstStyle>
            <a:lvl1pPr marL="285750" indent="-285750">
              <a:buClr>
                <a:srgbClr val="3FA4DE"/>
              </a:buClr>
              <a:buFont typeface="Arial" panose="020B0604020202020204" pitchFamily="34" charset="0"/>
              <a:buChar char="•"/>
              <a:defRPr sz="1800">
                <a:latin typeface="+mj-lt"/>
                <a:ea typeface="+mn-ea"/>
              </a:defRPr>
            </a:lvl1pPr>
            <a:lvl2pPr marL="742950" indent="-285750">
              <a:buClr>
                <a:srgbClr val="3FA4DE"/>
              </a:buClr>
              <a:buFont typeface="Arial" panose="020B0604020202020204" pitchFamily="34" charset="0"/>
              <a:buChar char="•"/>
              <a:defRPr sz="1800">
                <a:latin typeface="+mj-lt"/>
                <a:ea typeface="+mn-ea"/>
              </a:defRPr>
            </a:lvl2pPr>
            <a:lvl3pPr marL="1200150" indent="-285750">
              <a:buClr>
                <a:srgbClr val="3FA4DE"/>
              </a:buClr>
              <a:buFont typeface="Arial" panose="020B0604020202020204" pitchFamily="34" charset="0"/>
              <a:buChar char="•"/>
              <a:defRPr sz="1800">
                <a:latin typeface="+mj-lt"/>
                <a:ea typeface="+mn-ea"/>
              </a:defRPr>
            </a:lvl3pPr>
            <a:lvl4pPr marL="1657350" indent="-285750">
              <a:buClr>
                <a:srgbClr val="89C8EB"/>
              </a:buClr>
              <a:buFont typeface="Arial" panose="020B0604020202020204" pitchFamily="34" charset="0"/>
              <a:buChar char="•"/>
              <a:defRPr sz="1800">
                <a:latin typeface="+mj-lt"/>
                <a:ea typeface="+mn-ea"/>
              </a:defRPr>
            </a:lvl4pPr>
            <a:lvl5pPr marL="2114550" indent="-285750">
              <a:buClr>
                <a:srgbClr val="89C8EB"/>
              </a:buClr>
              <a:buFont typeface="Arial" panose="020B0604020202020204" pitchFamily="34" charset="0"/>
              <a:buChar char="•"/>
              <a:defRPr sz="1800">
                <a:latin typeface="+mj-lt"/>
                <a:ea typeface="+mn-ea"/>
              </a:defRPr>
            </a:lvl5pPr>
          </a:lstStyle>
          <a:p>
            <a:pPr lvl="0"/>
            <a:r>
              <a:rPr lang="zh-CN" altLang="en-US" dirty="0"/>
              <a:t>编辑母版文本样式</a:t>
            </a:r>
          </a:p>
          <a:p>
            <a:pPr lvl="1"/>
            <a:r>
              <a:rPr lang="zh-CN" altLang="en-US" dirty="0"/>
              <a:t>第二级</a:t>
            </a:r>
          </a:p>
          <a:p>
            <a:pPr lvl="2"/>
            <a:r>
              <a:rPr lang="zh-CN" altLang="en-US" dirty="0"/>
              <a:t>第三级</a:t>
            </a:r>
          </a:p>
        </p:txBody>
      </p:sp>
      <p:sp>
        <p:nvSpPr>
          <p:cNvPr id="24" name="文本占位符 20">
            <a:extLst>
              <a:ext uri="{FF2B5EF4-FFF2-40B4-BE49-F238E27FC236}">
                <a16:creationId xmlns:a16="http://schemas.microsoft.com/office/drawing/2014/main" id="{9643199E-96D1-48BD-B15A-4D31A3747CDA}"/>
              </a:ext>
            </a:extLst>
          </p:cNvPr>
          <p:cNvSpPr>
            <a:spLocks noGrp="1"/>
          </p:cNvSpPr>
          <p:nvPr>
            <p:ph type="body" sz="quarter" idx="19" hasCustomPrompt="1"/>
          </p:nvPr>
        </p:nvSpPr>
        <p:spPr>
          <a:xfrm>
            <a:off x="7667102" y="2762666"/>
            <a:ext cx="2270624" cy="341313"/>
          </a:xfrm>
        </p:spPr>
        <p:txBody>
          <a:bodyPr>
            <a:noAutofit/>
          </a:bodyPr>
          <a:lstStyle>
            <a:lvl1pPr marL="0" indent="0" algn="ctr">
              <a:buNone/>
              <a:defRPr sz="2000" b="1">
                <a:solidFill>
                  <a:srgbClr val="3FA4DE"/>
                </a:solidFill>
              </a:defRPr>
            </a:lvl1pPr>
          </a:lstStyle>
          <a:p>
            <a:pPr lvl="0"/>
            <a:r>
              <a:rPr lang="zh-CN" altLang="en-US" dirty="0"/>
              <a:t>编辑母版第四级</a:t>
            </a:r>
          </a:p>
        </p:txBody>
      </p:sp>
    </p:spTree>
    <p:extLst>
      <p:ext uri="{BB962C8B-B14F-4D97-AF65-F5344CB8AC3E}">
        <p14:creationId xmlns:p14="http://schemas.microsoft.com/office/powerpoint/2010/main" val="36348057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版式3">
    <p:spTree>
      <p:nvGrpSpPr>
        <p:cNvPr id="1" name=""/>
        <p:cNvGrpSpPr/>
        <p:nvPr/>
      </p:nvGrpSpPr>
      <p:grpSpPr>
        <a:xfrm>
          <a:off x="0" y="0"/>
          <a:ext cx="0" cy="0"/>
          <a:chOff x="0" y="0"/>
          <a:chExt cx="0" cy="0"/>
        </a:xfrm>
      </p:grpSpPr>
      <p:sp>
        <p:nvSpPr>
          <p:cNvPr id="32" name="AutoShape 12">
            <a:extLst>
              <a:ext uri="{FF2B5EF4-FFF2-40B4-BE49-F238E27FC236}">
                <a16:creationId xmlns:a16="http://schemas.microsoft.com/office/drawing/2014/main" id="{0A46D0B2-C4A2-4262-8FFF-D28EF8102216}"/>
              </a:ext>
            </a:extLst>
          </p:cNvPr>
          <p:cNvSpPr/>
          <p:nvPr userDrawn="1"/>
        </p:nvSpPr>
        <p:spPr>
          <a:xfrm rot="5387536">
            <a:off x="10600193" y="872565"/>
            <a:ext cx="1751491" cy="0"/>
          </a:xfrm>
          <a:prstGeom prst="line">
            <a:avLst/>
          </a:prstGeom>
          <a:ln w="9525" cap="rnd">
            <a:solidFill>
              <a:srgbClr val="5E5E5E"/>
            </a:solidFill>
            <a:prstDash val="solid"/>
            <a:headEnd type="none" w="sm" len="sm"/>
            <a:tailEnd type="none" w="sm" len="sm"/>
          </a:ln>
        </p:spPr>
        <p:txBody>
          <a:bodyPr/>
          <a:lstStyle/>
          <a:p>
            <a:endParaRPr lang="zh-CN" altLang="en-US" dirty="0"/>
          </a:p>
        </p:txBody>
      </p:sp>
      <p:sp>
        <p:nvSpPr>
          <p:cNvPr id="23" name="TextBox 14">
            <a:extLst>
              <a:ext uri="{FF2B5EF4-FFF2-40B4-BE49-F238E27FC236}">
                <a16:creationId xmlns:a16="http://schemas.microsoft.com/office/drawing/2014/main" id="{38A81EFD-D292-4D2A-83B0-4A009F28B2E7}"/>
              </a:ext>
            </a:extLst>
          </p:cNvPr>
          <p:cNvSpPr txBox="1"/>
          <p:nvPr userDrawn="1"/>
        </p:nvSpPr>
        <p:spPr>
          <a:xfrm rot="5400000">
            <a:off x="5645734" y="2357752"/>
            <a:ext cx="1493405" cy="317779"/>
          </a:xfrm>
          <a:prstGeom prst="rect">
            <a:avLst/>
          </a:prstGeom>
        </p:spPr>
        <p:txBody>
          <a:bodyPr lIns="0" tIns="0" rIns="0" bIns="0" rtlCol="0" anchor="t">
            <a:spAutoFit/>
          </a:bodyPr>
          <a:lstStyle/>
          <a:p>
            <a:pPr algn="ctr">
              <a:lnSpc>
                <a:spcPts val="2640"/>
              </a:lnSpc>
            </a:pPr>
            <a:r>
              <a:rPr lang="en-US" sz="2000" dirty="0">
                <a:solidFill>
                  <a:schemeClr val="bg1"/>
                </a:solidFill>
                <a:latin typeface="Montserrat Heavy" panose="00000A00000000000000"/>
              </a:rPr>
              <a:t>PART 01</a:t>
            </a:r>
          </a:p>
        </p:txBody>
      </p:sp>
      <p:sp>
        <p:nvSpPr>
          <p:cNvPr id="50" name="椭圆 49">
            <a:extLst>
              <a:ext uri="{FF2B5EF4-FFF2-40B4-BE49-F238E27FC236}">
                <a16:creationId xmlns:a16="http://schemas.microsoft.com/office/drawing/2014/main" id="{F78051D7-9134-438D-88B8-EE5508E581F2}"/>
              </a:ext>
            </a:extLst>
          </p:cNvPr>
          <p:cNvSpPr>
            <a:spLocks noChangeAspect="1"/>
          </p:cNvSpPr>
          <p:nvPr userDrawn="1"/>
        </p:nvSpPr>
        <p:spPr>
          <a:xfrm>
            <a:off x="872002" y="1448838"/>
            <a:ext cx="914400" cy="914400"/>
          </a:xfrm>
          <a:prstGeom prst="ellipse">
            <a:avLst/>
          </a:prstGeom>
          <a:gradFill flip="none" rotWithShape="1">
            <a:gsLst>
              <a:gs pos="0">
                <a:srgbClr val="036EB0"/>
              </a:gs>
              <a:gs pos="51000">
                <a:schemeClr val="accent1">
                  <a:lumMod val="45000"/>
                  <a:lumOff val="55000"/>
                </a:schemeClr>
              </a:gs>
              <a:gs pos="100000">
                <a:srgbClr val="55BEBF"/>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1" name="AutoShape 12">
            <a:extLst>
              <a:ext uri="{FF2B5EF4-FFF2-40B4-BE49-F238E27FC236}">
                <a16:creationId xmlns:a16="http://schemas.microsoft.com/office/drawing/2014/main" id="{261C2CBF-153D-4A12-AD38-473524552CC2}"/>
              </a:ext>
            </a:extLst>
          </p:cNvPr>
          <p:cNvSpPr/>
          <p:nvPr userDrawn="1"/>
        </p:nvSpPr>
        <p:spPr>
          <a:xfrm rot="5387536">
            <a:off x="10600193" y="872565"/>
            <a:ext cx="1751491" cy="0"/>
          </a:xfrm>
          <a:prstGeom prst="line">
            <a:avLst/>
          </a:prstGeom>
          <a:ln w="9525" cap="rnd">
            <a:solidFill>
              <a:srgbClr val="5E5E5E"/>
            </a:solidFill>
            <a:prstDash val="solid"/>
            <a:headEnd type="none" w="sm" len="sm"/>
            <a:tailEnd type="none" w="sm" len="sm"/>
          </a:ln>
        </p:spPr>
      </p:sp>
      <p:sp>
        <p:nvSpPr>
          <p:cNvPr id="52" name="Freeform 13">
            <a:extLst>
              <a:ext uri="{FF2B5EF4-FFF2-40B4-BE49-F238E27FC236}">
                <a16:creationId xmlns:a16="http://schemas.microsoft.com/office/drawing/2014/main" id="{00A69776-896B-4929-9108-DA2BCE21B1E3}"/>
              </a:ext>
            </a:extLst>
          </p:cNvPr>
          <p:cNvSpPr/>
          <p:nvPr userDrawn="1"/>
        </p:nvSpPr>
        <p:spPr>
          <a:xfrm>
            <a:off x="11435691" y="515462"/>
            <a:ext cx="80495" cy="672783"/>
          </a:xfrm>
          <a:custGeom>
            <a:avLst/>
            <a:gdLst/>
            <a:ahLst/>
            <a:cxnLst/>
            <a:rect l="l" t="t" r="r" b="b"/>
            <a:pathLst>
              <a:path w="120742" h="1009175">
                <a:moveTo>
                  <a:pt x="0" y="0"/>
                </a:moveTo>
                <a:lnTo>
                  <a:pt x="120743" y="0"/>
                </a:lnTo>
                <a:lnTo>
                  <a:pt x="120743" y="1009174"/>
                </a:lnTo>
                <a:lnTo>
                  <a:pt x="0" y="1009174"/>
                </a:lnTo>
                <a:lnTo>
                  <a:pt x="0" y="0"/>
                </a:lnTo>
                <a:close/>
              </a:path>
            </a:pathLst>
          </a:custGeom>
          <a:gradFill>
            <a:gsLst>
              <a:gs pos="0">
                <a:srgbClr val="036EB0"/>
              </a:gs>
              <a:gs pos="51000">
                <a:schemeClr val="accent1">
                  <a:lumMod val="45000"/>
                  <a:lumOff val="55000"/>
                </a:schemeClr>
              </a:gs>
              <a:gs pos="100000">
                <a:srgbClr val="55BEBF"/>
              </a:gs>
            </a:gsLst>
            <a:path path="circle">
              <a:fillToRect l="100000" t="100000"/>
            </a:path>
          </a:gradFill>
        </p:spPr>
      </p:sp>
      <p:sp>
        <p:nvSpPr>
          <p:cNvPr id="53" name="TextBox 14">
            <a:extLst>
              <a:ext uri="{FF2B5EF4-FFF2-40B4-BE49-F238E27FC236}">
                <a16:creationId xmlns:a16="http://schemas.microsoft.com/office/drawing/2014/main" id="{79B2AF2A-4A75-46CA-A08F-95EAF8A03DCA}"/>
              </a:ext>
            </a:extLst>
          </p:cNvPr>
          <p:cNvSpPr txBox="1"/>
          <p:nvPr userDrawn="1"/>
        </p:nvSpPr>
        <p:spPr>
          <a:xfrm rot="5400000">
            <a:off x="5645734" y="2357752"/>
            <a:ext cx="1493405" cy="317779"/>
          </a:xfrm>
          <a:prstGeom prst="rect">
            <a:avLst/>
          </a:prstGeom>
        </p:spPr>
        <p:txBody>
          <a:bodyPr lIns="0" tIns="0" rIns="0" bIns="0" rtlCol="0" anchor="t">
            <a:spAutoFit/>
          </a:bodyPr>
          <a:lstStyle/>
          <a:p>
            <a:pPr algn="ctr">
              <a:lnSpc>
                <a:spcPts val="2640"/>
              </a:lnSpc>
            </a:pPr>
            <a:r>
              <a:rPr lang="en-US" sz="2000" dirty="0">
                <a:solidFill>
                  <a:schemeClr val="bg1"/>
                </a:solidFill>
                <a:latin typeface="Montserrat Heavy" panose="00000A00000000000000"/>
              </a:rPr>
              <a:t>PART 01</a:t>
            </a:r>
          </a:p>
        </p:txBody>
      </p:sp>
      <p:sp>
        <p:nvSpPr>
          <p:cNvPr id="56" name="椭圆 55">
            <a:extLst>
              <a:ext uri="{FF2B5EF4-FFF2-40B4-BE49-F238E27FC236}">
                <a16:creationId xmlns:a16="http://schemas.microsoft.com/office/drawing/2014/main" id="{D352B75D-93F2-4F34-BAAC-8147444012FE}"/>
              </a:ext>
            </a:extLst>
          </p:cNvPr>
          <p:cNvSpPr>
            <a:spLocks noChangeAspect="1"/>
          </p:cNvSpPr>
          <p:nvPr userDrawn="1"/>
        </p:nvSpPr>
        <p:spPr>
          <a:xfrm>
            <a:off x="4285548" y="1448438"/>
            <a:ext cx="914400" cy="914400"/>
          </a:xfrm>
          <a:prstGeom prst="ellipse">
            <a:avLst/>
          </a:prstGeom>
          <a:gradFill flip="none" rotWithShape="1">
            <a:gsLst>
              <a:gs pos="0">
                <a:srgbClr val="036EB0"/>
              </a:gs>
              <a:gs pos="51000">
                <a:schemeClr val="accent1">
                  <a:lumMod val="45000"/>
                  <a:lumOff val="55000"/>
                </a:schemeClr>
              </a:gs>
              <a:gs pos="100000">
                <a:srgbClr val="55BEBF"/>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8" name="图片 77">
            <a:extLst>
              <a:ext uri="{FF2B5EF4-FFF2-40B4-BE49-F238E27FC236}">
                <a16:creationId xmlns:a16="http://schemas.microsoft.com/office/drawing/2014/main" id="{EE6DCF17-839A-457F-A1DA-0E555D2234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0776" y="183726"/>
            <a:ext cx="521316" cy="521316"/>
          </a:xfrm>
          <a:prstGeom prst="rect">
            <a:avLst/>
          </a:prstGeom>
        </p:spPr>
      </p:pic>
      <p:sp>
        <p:nvSpPr>
          <p:cNvPr id="80" name="文本占位符 79">
            <a:extLst>
              <a:ext uri="{FF2B5EF4-FFF2-40B4-BE49-F238E27FC236}">
                <a16:creationId xmlns:a16="http://schemas.microsoft.com/office/drawing/2014/main" id="{99663E54-33DF-4C22-8D0C-53091F0546BF}"/>
              </a:ext>
            </a:extLst>
          </p:cNvPr>
          <p:cNvSpPr>
            <a:spLocks noGrp="1"/>
          </p:cNvSpPr>
          <p:nvPr>
            <p:ph type="body" sz="quarter" idx="15"/>
          </p:nvPr>
        </p:nvSpPr>
        <p:spPr>
          <a:xfrm>
            <a:off x="872002" y="184342"/>
            <a:ext cx="6010414" cy="520700"/>
          </a:xfrm>
        </p:spPr>
        <p:txBody>
          <a:bodyPr>
            <a:noAutofit/>
          </a:bodyPr>
          <a:lstStyle>
            <a:lvl1pPr marL="0" indent="0">
              <a:buNone/>
              <a:defRPr sz="2400" b="1">
                <a:solidFill>
                  <a:srgbClr val="036EB0"/>
                </a:solidFill>
              </a:defRPr>
            </a:lvl1pPr>
          </a:lstStyle>
          <a:p>
            <a:pPr lvl="0"/>
            <a:r>
              <a:rPr lang="zh-CN" altLang="en-US" dirty="0"/>
              <a:t>编辑</a:t>
            </a:r>
          </a:p>
        </p:txBody>
      </p:sp>
      <p:sp>
        <p:nvSpPr>
          <p:cNvPr id="18" name="椭圆 17">
            <a:extLst>
              <a:ext uri="{FF2B5EF4-FFF2-40B4-BE49-F238E27FC236}">
                <a16:creationId xmlns:a16="http://schemas.microsoft.com/office/drawing/2014/main" id="{893016E7-8474-4081-8D62-BEBDD403C6ED}"/>
              </a:ext>
            </a:extLst>
          </p:cNvPr>
          <p:cNvSpPr>
            <a:spLocks noChangeAspect="1"/>
          </p:cNvSpPr>
          <p:nvPr userDrawn="1"/>
        </p:nvSpPr>
        <p:spPr>
          <a:xfrm>
            <a:off x="7805990" y="1448438"/>
            <a:ext cx="914400" cy="914400"/>
          </a:xfrm>
          <a:prstGeom prst="ellipse">
            <a:avLst/>
          </a:prstGeom>
          <a:gradFill flip="none" rotWithShape="1">
            <a:gsLst>
              <a:gs pos="0">
                <a:srgbClr val="036EB0"/>
              </a:gs>
              <a:gs pos="51000">
                <a:schemeClr val="accent1">
                  <a:lumMod val="45000"/>
                  <a:lumOff val="55000"/>
                </a:schemeClr>
              </a:gs>
              <a:gs pos="100000">
                <a:srgbClr val="55BEBF"/>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3908014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版式4">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7A783993-533C-448B-8A87-DE6CBDFCFB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0776" y="183726"/>
            <a:ext cx="521316" cy="521316"/>
          </a:xfrm>
          <a:prstGeom prst="rect">
            <a:avLst/>
          </a:prstGeom>
        </p:spPr>
      </p:pic>
      <p:sp>
        <p:nvSpPr>
          <p:cNvPr id="7" name="文本占位符 79">
            <a:extLst>
              <a:ext uri="{FF2B5EF4-FFF2-40B4-BE49-F238E27FC236}">
                <a16:creationId xmlns:a16="http://schemas.microsoft.com/office/drawing/2014/main" id="{0C34CC30-F45A-493E-9C56-63AAECB54264}"/>
              </a:ext>
            </a:extLst>
          </p:cNvPr>
          <p:cNvSpPr>
            <a:spLocks noGrp="1"/>
          </p:cNvSpPr>
          <p:nvPr>
            <p:ph type="body" sz="quarter" idx="15"/>
          </p:nvPr>
        </p:nvSpPr>
        <p:spPr>
          <a:xfrm>
            <a:off x="872002" y="184342"/>
            <a:ext cx="6010414" cy="520700"/>
          </a:xfrm>
        </p:spPr>
        <p:txBody>
          <a:bodyPr>
            <a:noAutofit/>
          </a:bodyPr>
          <a:lstStyle>
            <a:lvl1pPr marL="0" indent="0">
              <a:buNone/>
              <a:defRPr sz="2400" b="1">
                <a:solidFill>
                  <a:srgbClr val="036EB0"/>
                </a:solidFill>
              </a:defRPr>
            </a:lvl1pPr>
          </a:lstStyle>
          <a:p>
            <a:pPr lvl="0"/>
            <a:r>
              <a:rPr lang="zh-CN" altLang="en-US" dirty="0"/>
              <a:t>编辑</a:t>
            </a:r>
          </a:p>
        </p:txBody>
      </p:sp>
      <p:grpSp>
        <p:nvGrpSpPr>
          <p:cNvPr id="8" name="组合 7">
            <a:extLst>
              <a:ext uri="{FF2B5EF4-FFF2-40B4-BE49-F238E27FC236}">
                <a16:creationId xmlns:a16="http://schemas.microsoft.com/office/drawing/2014/main" id="{12423424-9E92-48C8-BFD1-CA80E20591C9}"/>
              </a:ext>
            </a:extLst>
          </p:cNvPr>
          <p:cNvGrpSpPr/>
          <p:nvPr userDrawn="1"/>
        </p:nvGrpSpPr>
        <p:grpSpPr>
          <a:xfrm>
            <a:off x="-1" y="6019060"/>
            <a:ext cx="12192001" cy="838940"/>
            <a:chOff x="0" y="6199"/>
            <a:chExt cx="18860" cy="6157"/>
          </a:xfrm>
        </p:grpSpPr>
        <p:pic>
          <p:nvPicPr>
            <p:cNvPr id="9" name="图片 8" descr="wave_colorf_spect13">
              <a:extLst>
                <a:ext uri="{FF2B5EF4-FFF2-40B4-BE49-F238E27FC236}">
                  <a16:creationId xmlns:a16="http://schemas.microsoft.com/office/drawing/2014/main" id="{A319607E-C5A1-46AD-B7B2-82E303F1B343}"/>
                </a:ext>
              </a:extLst>
            </p:cNvPr>
            <p:cNvPicPr>
              <a:picLocks noChangeAspect="1"/>
            </p:cNvPicPr>
            <p:nvPr/>
          </p:nvPicPr>
          <p:blipFill rotWithShape="1">
            <a:blip r:embed="rId3" cstate="screen"/>
            <a:srcRect l="1" t="30394" r="1772" b="5150"/>
            <a:stretch>
              <a:fillRect/>
            </a:stretch>
          </p:blipFill>
          <p:spPr>
            <a:xfrm>
              <a:off x="0" y="6199"/>
              <a:ext cx="18860" cy="6157"/>
            </a:xfrm>
            <a:prstGeom prst="rect">
              <a:avLst/>
            </a:prstGeom>
          </p:spPr>
        </p:pic>
        <p:sp>
          <p:nvSpPr>
            <p:cNvPr id="10" name="矩形 9">
              <a:extLst>
                <a:ext uri="{FF2B5EF4-FFF2-40B4-BE49-F238E27FC236}">
                  <a16:creationId xmlns:a16="http://schemas.microsoft.com/office/drawing/2014/main" id="{46B873F7-1817-46DA-8EFE-594F8B216C47}"/>
                </a:ext>
              </a:extLst>
            </p:cNvPr>
            <p:cNvSpPr/>
            <p:nvPr/>
          </p:nvSpPr>
          <p:spPr>
            <a:xfrm>
              <a:off x="11906" y="7112"/>
              <a:ext cx="6023" cy="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Tree>
    <p:extLst>
      <p:ext uri="{BB962C8B-B14F-4D97-AF65-F5344CB8AC3E}">
        <p14:creationId xmlns:p14="http://schemas.microsoft.com/office/powerpoint/2010/main" val="19047335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1B5F730-1965-4741-8B01-3B789C191114}" type="datetimeFigureOut">
              <a:rPr lang="zh-CN" altLang="en-US" smtClean="0"/>
              <a:t>2024/7/5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F1722A6-96DC-41CB-AEA9-D4F860D6085F}" type="slidenum">
              <a:rPr lang="zh-CN" altLang="en-US" smtClean="0"/>
              <a:t>‹#›</a:t>
            </a:fld>
            <a:endParaRPr lang="zh-CN" altLang="en-US"/>
          </a:p>
        </p:txBody>
      </p:sp>
    </p:spTree>
    <p:extLst>
      <p:ext uri="{BB962C8B-B14F-4D97-AF65-F5344CB8AC3E}">
        <p14:creationId xmlns:p14="http://schemas.microsoft.com/office/powerpoint/2010/main" val="3053359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2024/7/5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1B5F730-1965-4741-8B01-3B789C191114}" type="datetimeFigureOut">
              <a:rPr lang="zh-CN" altLang="en-US" smtClean="0"/>
              <a:t>2024/7/5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F1722A6-96DC-41CB-AEA9-D4F860D6085F}" type="slidenum">
              <a:rPr lang="zh-CN" altLang="en-US" smtClean="0"/>
              <a:t>‹#›</a:t>
            </a:fld>
            <a:endParaRPr lang="zh-CN" altLang="en-US"/>
          </a:p>
        </p:txBody>
      </p:sp>
    </p:spTree>
    <p:extLst>
      <p:ext uri="{BB962C8B-B14F-4D97-AF65-F5344CB8AC3E}">
        <p14:creationId xmlns:p14="http://schemas.microsoft.com/office/powerpoint/2010/main" val="16960589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51B5F730-1965-4741-8B01-3B789C191114}" type="datetimeFigureOut">
              <a:rPr lang="zh-CN" altLang="en-US" smtClean="0"/>
              <a:t>2024/7/5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F1722A6-96DC-41CB-AEA9-D4F860D6085F}" type="slidenum">
              <a:rPr lang="zh-CN" altLang="en-US" smtClean="0"/>
              <a:t>‹#›</a:t>
            </a:fld>
            <a:endParaRPr lang="zh-CN" altLang="en-US"/>
          </a:p>
        </p:txBody>
      </p:sp>
    </p:spTree>
    <p:extLst>
      <p:ext uri="{BB962C8B-B14F-4D97-AF65-F5344CB8AC3E}">
        <p14:creationId xmlns:p14="http://schemas.microsoft.com/office/powerpoint/2010/main" val="27457380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1B5F730-1965-4741-8B01-3B789C191114}" type="datetimeFigureOut">
              <a:rPr lang="zh-CN" altLang="en-US" smtClean="0"/>
              <a:t>2024/7/5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F1722A6-96DC-41CB-AEA9-D4F860D6085F}" type="slidenum">
              <a:rPr lang="zh-CN" altLang="en-US" smtClean="0"/>
              <a:t>‹#›</a:t>
            </a:fld>
            <a:endParaRPr lang="zh-CN" altLang="en-US"/>
          </a:p>
        </p:txBody>
      </p:sp>
    </p:spTree>
    <p:extLst>
      <p:ext uri="{BB962C8B-B14F-4D97-AF65-F5344CB8AC3E}">
        <p14:creationId xmlns:p14="http://schemas.microsoft.com/office/powerpoint/2010/main" val="36338240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1B5F730-1965-4741-8B01-3B789C191114}" type="datetimeFigureOut">
              <a:rPr lang="zh-CN" altLang="en-US" smtClean="0"/>
              <a:t>2024/7/5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F1722A6-96DC-41CB-AEA9-D4F860D6085F}" type="slidenum">
              <a:rPr lang="zh-CN" altLang="en-US" smtClean="0"/>
              <a:t>‹#›</a:t>
            </a:fld>
            <a:endParaRPr lang="zh-CN" altLang="en-US"/>
          </a:p>
        </p:txBody>
      </p:sp>
    </p:spTree>
    <p:extLst>
      <p:ext uri="{BB962C8B-B14F-4D97-AF65-F5344CB8AC3E}">
        <p14:creationId xmlns:p14="http://schemas.microsoft.com/office/powerpoint/2010/main" val="42179375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1B5F730-1965-4741-8B01-3B789C191114}" type="datetimeFigureOut">
              <a:rPr lang="zh-CN" altLang="en-US" smtClean="0"/>
              <a:t>2024/7/5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F1722A6-96DC-41CB-AEA9-D4F860D6085F}" type="slidenum">
              <a:rPr lang="zh-CN" altLang="en-US" smtClean="0"/>
              <a:t>‹#›</a:t>
            </a:fld>
            <a:endParaRPr lang="zh-CN" altLang="en-US"/>
          </a:p>
        </p:txBody>
      </p:sp>
    </p:spTree>
    <p:extLst>
      <p:ext uri="{BB962C8B-B14F-4D97-AF65-F5344CB8AC3E}">
        <p14:creationId xmlns:p14="http://schemas.microsoft.com/office/powerpoint/2010/main" val="35072951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1B5F730-1965-4741-8B01-3B789C191114}" type="datetimeFigureOut">
              <a:rPr lang="zh-CN" altLang="en-US" smtClean="0"/>
              <a:t>2024/7/5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F1722A6-96DC-41CB-AEA9-D4F860D6085F}" type="slidenum">
              <a:rPr lang="zh-CN" altLang="en-US" smtClean="0"/>
              <a:t>‹#›</a:t>
            </a:fld>
            <a:endParaRPr lang="zh-CN" altLang="en-US"/>
          </a:p>
        </p:txBody>
      </p:sp>
    </p:spTree>
    <p:extLst>
      <p:ext uri="{BB962C8B-B14F-4D97-AF65-F5344CB8AC3E}">
        <p14:creationId xmlns:p14="http://schemas.microsoft.com/office/powerpoint/2010/main" val="14378566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51B5F730-1965-4741-8B01-3B789C191114}" type="datetimeFigureOut">
              <a:rPr lang="zh-CN" altLang="en-US" smtClean="0"/>
              <a:t>2024/7/5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F1722A6-96DC-41CB-AEA9-D4F860D6085F}" type="slidenum">
              <a:rPr lang="zh-CN" altLang="en-US" smtClean="0"/>
              <a:t>‹#›</a:t>
            </a:fld>
            <a:endParaRPr lang="zh-CN" altLang="en-US"/>
          </a:p>
        </p:txBody>
      </p:sp>
    </p:spTree>
    <p:extLst>
      <p:ext uri="{BB962C8B-B14F-4D97-AF65-F5344CB8AC3E}">
        <p14:creationId xmlns:p14="http://schemas.microsoft.com/office/powerpoint/2010/main" val="3245933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51B5F730-1965-4741-8B01-3B789C191114}" type="datetimeFigureOut">
              <a:rPr lang="zh-CN" altLang="en-US" smtClean="0"/>
              <a:t>2024/7/5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F1722A6-96DC-41CB-AEA9-D4F860D6085F}" type="slidenum">
              <a:rPr lang="zh-CN" altLang="en-US" smtClean="0"/>
              <a:t>‹#›</a:t>
            </a:fld>
            <a:endParaRPr lang="zh-CN" altLang="en-US"/>
          </a:p>
        </p:txBody>
      </p:sp>
    </p:spTree>
    <p:extLst>
      <p:ext uri="{BB962C8B-B14F-4D97-AF65-F5344CB8AC3E}">
        <p14:creationId xmlns:p14="http://schemas.microsoft.com/office/powerpoint/2010/main" val="601826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1B5F730-1965-4741-8B01-3B789C191114}" type="datetimeFigureOut">
              <a:rPr lang="zh-CN" altLang="en-US" smtClean="0"/>
              <a:t>2024/7/5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F1722A6-96DC-41CB-AEA9-D4F860D6085F}" type="slidenum">
              <a:rPr lang="zh-CN" altLang="en-US" smtClean="0"/>
              <a:t>‹#›</a:t>
            </a:fld>
            <a:endParaRPr lang="zh-CN" altLang="en-US"/>
          </a:p>
        </p:txBody>
      </p:sp>
    </p:spTree>
    <p:extLst>
      <p:ext uri="{BB962C8B-B14F-4D97-AF65-F5344CB8AC3E}">
        <p14:creationId xmlns:p14="http://schemas.microsoft.com/office/powerpoint/2010/main" val="17911066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1B5F730-1965-4741-8B01-3B789C191114}" type="datetimeFigureOut">
              <a:rPr lang="zh-CN" altLang="en-US" smtClean="0"/>
              <a:t>2024/7/5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F1722A6-96DC-41CB-AEA9-D4F860D6085F}" type="slidenum">
              <a:rPr lang="zh-CN" altLang="en-US" smtClean="0"/>
              <a:t>‹#›</a:t>
            </a:fld>
            <a:endParaRPr lang="zh-CN" altLang="en-US"/>
          </a:p>
        </p:txBody>
      </p:sp>
    </p:spTree>
    <p:extLst>
      <p:ext uri="{BB962C8B-B14F-4D97-AF65-F5344CB8AC3E}">
        <p14:creationId xmlns:p14="http://schemas.microsoft.com/office/powerpoint/2010/main" val="3975161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2024/7/5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119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2024/7/5</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2024/7/5</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2024/7/5</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
        <p:nvSpPr>
          <p:cNvPr id="11" name="TextBox 10"/>
          <p:cNvSpPr txBox="1"/>
          <p:nvPr userDrawn="1"/>
        </p:nvSpPr>
        <p:spPr>
          <a:xfrm>
            <a:off x="572391" y="6739570"/>
            <a:ext cx="1800200" cy="123111"/>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black"/>
                </a:solidFill>
                <a:effectLst/>
                <a:uLnTx/>
                <a:uFillTx/>
                <a:hlinkClick r:id="rId10"/>
              </a:rPr>
              <a:t>PPT</a:t>
            </a:r>
            <a:r>
              <a:rPr kumimoji="0" lang="zh-CN" altLang="en-US" sz="100" b="0" i="0" u="none" strike="noStrike" kern="0" cap="none" spc="0" normalizeH="0" baseline="0" noProof="0" dirty="0">
                <a:ln>
                  <a:noFill/>
                </a:ln>
                <a:solidFill>
                  <a:prstClr val="black"/>
                </a:solidFill>
                <a:effectLst/>
                <a:uLnTx/>
                <a:uFillTx/>
                <a:hlinkClick r:id="rId10"/>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http://www.ypppt.com/moban/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2024/7/5</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产品介绍2">
    <p:spTree>
      <p:nvGrpSpPr>
        <p:cNvPr id="1" name=""/>
        <p:cNvGrpSpPr/>
        <p:nvPr/>
      </p:nvGrpSpPr>
      <p:grpSpPr>
        <a:xfrm>
          <a:off x="0" y="0"/>
          <a:ext cx="0" cy="0"/>
          <a:chOff x="0" y="0"/>
          <a:chExt cx="0" cy="0"/>
        </a:xfrm>
      </p:grpSpPr>
      <p:sp>
        <p:nvSpPr>
          <p:cNvPr id="6" name="文本框 42">
            <a:extLst>
              <a:ext uri="{FF2B5EF4-FFF2-40B4-BE49-F238E27FC236}">
                <a16:creationId xmlns:a16="http://schemas.microsoft.com/office/drawing/2014/main" id="{39722FFE-0BB0-4E94-BB74-19D7155C8874}"/>
              </a:ext>
            </a:extLst>
          </p:cNvPr>
          <p:cNvSpPr txBox="1"/>
          <p:nvPr userDrawn="1"/>
        </p:nvSpPr>
        <p:spPr>
          <a:xfrm>
            <a:off x="6901059" y="3034568"/>
            <a:ext cx="464820" cy="39878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rPr>
              <a:t>01</a:t>
            </a:r>
            <a:endParaRPr lang="zh-CN" altLang="en-US" sz="20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grpSp>
        <p:nvGrpSpPr>
          <p:cNvPr id="17" name="组合 16">
            <a:extLst>
              <a:ext uri="{FF2B5EF4-FFF2-40B4-BE49-F238E27FC236}">
                <a16:creationId xmlns:a16="http://schemas.microsoft.com/office/drawing/2014/main" id="{847A3884-27D1-481A-99C6-021690F4645D}"/>
              </a:ext>
            </a:extLst>
          </p:cNvPr>
          <p:cNvGrpSpPr/>
          <p:nvPr userDrawn="1"/>
        </p:nvGrpSpPr>
        <p:grpSpPr>
          <a:xfrm rot="10800000" flipH="1">
            <a:off x="275809" y="327218"/>
            <a:ext cx="355381" cy="88900"/>
            <a:chOff x="4381719" y="-1168400"/>
            <a:chExt cx="355381" cy="88900"/>
          </a:xfrm>
        </p:grpSpPr>
        <p:cxnSp>
          <p:nvCxnSpPr>
            <p:cNvPr id="18" name="直接连接符 17">
              <a:extLst>
                <a:ext uri="{FF2B5EF4-FFF2-40B4-BE49-F238E27FC236}">
                  <a16:creationId xmlns:a16="http://schemas.microsoft.com/office/drawing/2014/main" id="{F3174302-BF26-45A6-BAD9-80E35515E822}"/>
                </a:ext>
              </a:extLst>
            </p:cNvPr>
            <p:cNvCxnSpPr/>
            <p:nvPr/>
          </p:nvCxnSpPr>
          <p:spPr>
            <a:xfrm>
              <a:off x="4483100" y="-1168400"/>
              <a:ext cx="254000" cy="0"/>
            </a:xfrm>
            <a:prstGeom prst="line">
              <a:avLst/>
            </a:prstGeom>
            <a:ln w="28575" cap="rnd">
              <a:solidFill>
                <a:srgbClr val="3FA4DE"/>
              </a:solidFill>
              <a:round/>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18309038-3CF2-4345-948A-B1F0108F8DBF}"/>
                </a:ext>
              </a:extLst>
            </p:cNvPr>
            <p:cNvCxnSpPr/>
            <p:nvPr/>
          </p:nvCxnSpPr>
          <p:spPr>
            <a:xfrm>
              <a:off x="4381719" y="-1079500"/>
              <a:ext cx="355381" cy="0"/>
            </a:xfrm>
            <a:prstGeom prst="line">
              <a:avLst/>
            </a:prstGeom>
            <a:ln w="28575" cap="rnd">
              <a:solidFill>
                <a:srgbClr val="3FA4DE"/>
              </a:solidFill>
              <a:round/>
            </a:ln>
          </p:spPr>
          <p:style>
            <a:lnRef idx="1">
              <a:schemeClr val="accent1"/>
            </a:lnRef>
            <a:fillRef idx="0">
              <a:schemeClr val="accent1"/>
            </a:fillRef>
            <a:effectRef idx="0">
              <a:schemeClr val="accent1"/>
            </a:effectRef>
            <a:fontRef idx="minor">
              <a:schemeClr val="tx1"/>
            </a:fontRef>
          </p:style>
        </p:cxnSp>
      </p:grpSp>
      <p:grpSp>
        <p:nvGrpSpPr>
          <p:cNvPr id="43" name="组合 42">
            <a:extLst>
              <a:ext uri="{FF2B5EF4-FFF2-40B4-BE49-F238E27FC236}">
                <a16:creationId xmlns:a16="http://schemas.microsoft.com/office/drawing/2014/main" id="{087037ED-E16C-4767-B8A3-332CFC209015}"/>
              </a:ext>
            </a:extLst>
          </p:cNvPr>
          <p:cNvGrpSpPr/>
          <p:nvPr userDrawn="1"/>
        </p:nvGrpSpPr>
        <p:grpSpPr>
          <a:xfrm>
            <a:off x="2000863" y="1224549"/>
            <a:ext cx="3426180" cy="4408902"/>
            <a:chOff x="761464" y="1443258"/>
            <a:chExt cx="3426180" cy="4408902"/>
          </a:xfrm>
        </p:grpSpPr>
        <p:sp>
          <p:nvSpPr>
            <p:cNvPr id="55" name="斜纹 54">
              <a:extLst>
                <a:ext uri="{FF2B5EF4-FFF2-40B4-BE49-F238E27FC236}">
                  <a16:creationId xmlns:a16="http://schemas.microsoft.com/office/drawing/2014/main" id="{50D11F44-4DE2-42A0-9E97-253BD7DFC7AA}"/>
                </a:ext>
              </a:extLst>
            </p:cNvPr>
            <p:cNvSpPr/>
            <p:nvPr userDrawn="1"/>
          </p:nvSpPr>
          <p:spPr>
            <a:xfrm flipH="1">
              <a:off x="1146274" y="1443258"/>
              <a:ext cx="982980" cy="982980"/>
            </a:xfrm>
            <a:prstGeom prst="diagStripe">
              <a:avLst>
                <a:gd name="adj" fmla="val 38372"/>
              </a:avLst>
            </a:prstGeom>
            <a:solidFill>
              <a:srgbClr val="036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56" name="矩形 55">
              <a:extLst>
                <a:ext uri="{FF2B5EF4-FFF2-40B4-BE49-F238E27FC236}">
                  <a16:creationId xmlns:a16="http://schemas.microsoft.com/office/drawing/2014/main" id="{F063A829-2712-4E6B-B464-F46B0DEC5691}"/>
                </a:ext>
              </a:extLst>
            </p:cNvPr>
            <p:cNvSpPr/>
            <p:nvPr userDrawn="1"/>
          </p:nvSpPr>
          <p:spPr>
            <a:xfrm>
              <a:off x="762001" y="1555596"/>
              <a:ext cx="3425643" cy="4296564"/>
            </a:xfrm>
            <a:prstGeom prst="rect">
              <a:avLst/>
            </a:prstGeom>
            <a:solidFill>
              <a:schemeClr val="bg1"/>
            </a:solidFill>
            <a:ln>
              <a:solidFill>
                <a:schemeClr val="bg1">
                  <a:lumMod val="85000"/>
                </a:schemeClr>
              </a:solidFill>
            </a:ln>
            <a:effectLst>
              <a:outerShdw blurRad="177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7" name="斜纹 56">
              <a:extLst>
                <a:ext uri="{FF2B5EF4-FFF2-40B4-BE49-F238E27FC236}">
                  <a16:creationId xmlns:a16="http://schemas.microsoft.com/office/drawing/2014/main" id="{5686F8D9-B70B-4E27-93EE-1CA0FE4AEF93}"/>
                </a:ext>
              </a:extLst>
            </p:cNvPr>
            <p:cNvSpPr/>
            <p:nvPr userDrawn="1"/>
          </p:nvSpPr>
          <p:spPr>
            <a:xfrm>
              <a:off x="761464" y="1443258"/>
              <a:ext cx="982980" cy="982980"/>
            </a:xfrm>
            <a:prstGeom prst="diagStripe">
              <a:avLst>
                <a:gd name="adj" fmla="val 38372"/>
              </a:avLst>
            </a:prstGeom>
            <a:solidFill>
              <a:srgbClr val="036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58" name="文本框 42">
              <a:extLst>
                <a:ext uri="{FF2B5EF4-FFF2-40B4-BE49-F238E27FC236}">
                  <a16:creationId xmlns:a16="http://schemas.microsoft.com/office/drawing/2014/main" id="{E22CBF9C-4906-4E82-B76A-B6554532089E}"/>
                </a:ext>
              </a:extLst>
            </p:cNvPr>
            <p:cNvSpPr txBox="1"/>
            <p:nvPr userDrawn="1"/>
          </p:nvSpPr>
          <p:spPr>
            <a:xfrm>
              <a:off x="900027" y="1555596"/>
              <a:ext cx="464820" cy="39878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rPr>
                <a:t>01</a:t>
              </a:r>
              <a:endParaRPr lang="zh-CN" altLang="en-US" sz="20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grpSp>
      <p:grpSp>
        <p:nvGrpSpPr>
          <p:cNvPr id="44" name="组合 43">
            <a:extLst>
              <a:ext uri="{FF2B5EF4-FFF2-40B4-BE49-F238E27FC236}">
                <a16:creationId xmlns:a16="http://schemas.microsoft.com/office/drawing/2014/main" id="{D2C68A15-D545-4C9C-8842-E852680035E3}"/>
              </a:ext>
            </a:extLst>
          </p:cNvPr>
          <p:cNvGrpSpPr/>
          <p:nvPr userDrawn="1"/>
        </p:nvGrpSpPr>
        <p:grpSpPr>
          <a:xfrm>
            <a:off x="6764957" y="1224549"/>
            <a:ext cx="3426180" cy="4408902"/>
            <a:chOff x="761464" y="1443258"/>
            <a:chExt cx="3426180" cy="4408902"/>
          </a:xfrm>
        </p:grpSpPr>
        <p:sp>
          <p:nvSpPr>
            <p:cNvPr id="51" name="斜纹 50">
              <a:extLst>
                <a:ext uri="{FF2B5EF4-FFF2-40B4-BE49-F238E27FC236}">
                  <a16:creationId xmlns:a16="http://schemas.microsoft.com/office/drawing/2014/main" id="{299C4FE9-9E69-4CA9-8D52-339213E846FD}"/>
                </a:ext>
              </a:extLst>
            </p:cNvPr>
            <p:cNvSpPr/>
            <p:nvPr userDrawn="1"/>
          </p:nvSpPr>
          <p:spPr>
            <a:xfrm flipH="1">
              <a:off x="1146274" y="1443258"/>
              <a:ext cx="982980" cy="982980"/>
            </a:xfrm>
            <a:prstGeom prst="diagStripe">
              <a:avLst>
                <a:gd name="adj" fmla="val 38372"/>
              </a:avLst>
            </a:prstGeom>
            <a:solidFill>
              <a:srgbClr val="036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52" name="矩形 51">
              <a:extLst>
                <a:ext uri="{FF2B5EF4-FFF2-40B4-BE49-F238E27FC236}">
                  <a16:creationId xmlns:a16="http://schemas.microsoft.com/office/drawing/2014/main" id="{E8C7199E-7D62-4AB0-AF65-708B5F21A2BD}"/>
                </a:ext>
              </a:extLst>
            </p:cNvPr>
            <p:cNvSpPr/>
            <p:nvPr userDrawn="1"/>
          </p:nvSpPr>
          <p:spPr>
            <a:xfrm>
              <a:off x="762001" y="1555596"/>
              <a:ext cx="3425643" cy="4296564"/>
            </a:xfrm>
            <a:prstGeom prst="rect">
              <a:avLst/>
            </a:prstGeom>
            <a:solidFill>
              <a:schemeClr val="bg1"/>
            </a:solidFill>
            <a:ln>
              <a:solidFill>
                <a:schemeClr val="bg1">
                  <a:lumMod val="85000"/>
                </a:schemeClr>
              </a:solidFill>
            </a:ln>
            <a:effectLst>
              <a:outerShdw blurRad="1778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3" name="斜纹 52">
              <a:extLst>
                <a:ext uri="{FF2B5EF4-FFF2-40B4-BE49-F238E27FC236}">
                  <a16:creationId xmlns:a16="http://schemas.microsoft.com/office/drawing/2014/main" id="{0AAB3131-FE8D-4E24-8B45-68FB04C69A67}"/>
                </a:ext>
              </a:extLst>
            </p:cNvPr>
            <p:cNvSpPr/>
            <p:nvPr userDrawn="1"/>
          </p:nvSpPr>
          <p:spPr>
            <a:xfrm>
              <a:off x="761464" y="1443258"/>
              <a:ext cx="982980" cy="982980"/>
            </a:xfrm>
            <a:prstGeom prst="diagStripe">
              <a:avLst>
                <a:gd name="adj" fmla="val 38372"/>
              </a:avLst>
            </a:prstGeom>
            <a:solidFill>
              <a:srgbClr val="036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54" name="文本框 51">
              <a:extLst>
                <a:ext uri="{FF2B5EF4-FFF2-40B4-BE49-F238E27FC236}">
                  <a16:creationId xmlns:a16="http://schemas.microsoft.com/office/drawing/2014/main" id="{1E032C61-2F6C-48B3-A047-14F094493F5F}"/>
                </a:ext>
              </a:extLst>
            </p:cNvPr>
            <p:cNvSpPr txBox="1"/>
            <p:nvPr userDrawn="1"/>
          </p:nvSpPr>
          <p:spPr>
            <a:xfrm>
              <a:off x="900027" y="1555596"/>
              <a:ext cx="464820" cy="39878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b="1" dirty="0">
                  <a:solidFill>
                    <a:schemeClr val="bg1"/>
                  </a:solidFill>
                  <a:latin typeface="Arial" panose="020B0604020202020204" pitchFamily="34" charset="0"/>
                  <a:ea typeface="微软雅黑" panose="020B0503020204020204" charset="-122"/>
                  <a:cs typeface="Arial" panose="020B0604020202020204" pitchFamily="34" charset="0"/>
                </a:rPr>
                <a:t>02</a:t>
              </a:r>
              <a:endParaRPr lang="zh-CN" altLang="en-US" sz="20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084368-0960-4F12-9FF9-75788A3B72F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F0FE714-2BC7-440B-A5A4-7418EDD2C7BB}"/>
              </a:ext>
            </a:extLst>
          </p:cNvPr>
          <p:cNvSpPr>
            <a:spLocks noGrp="1"/>
          </p:cNvSpPr>
          <p:nvPr>
            <p:ph type="dt" sz="half" idx="10"/>
          </p:nvPr>
        </p:nvSpPr>
        <p:spPr/>
        <p:txBody>
          <a:bodyPr/>
          <a:lstStyle/>
          <a:p>
            <a:fld id="{760FBDFE-C587-4B4C-A407-44438C67B59E}" type="datetimeFigureOut">
              <a:rPr lang="zh-CN" altLang="en-US" smtClean="0"/>
              <a:t>2024/7/5</a:t>
            </a:fld>
            <a:endParaRPr lang="zh-CN" altLang="en-US"/>
          </a:p>
        </p:txBody>
      </p:sp>
      <p:sp>
        <p:nvSpPr>
          <p:cNvPr id="4" name="页脚占位符 3">
            <a:extLst>
              <a:ext uri="{FF2B5EF4-FFF2-40B4-BE49-F238E27FC236}">
                <a16:creationId xmlns:a16="http://schemas.microsoft.com/office/drawing/2014/main" id="{5EFD84C4-CB80-44D2-B232-B7A6AEC4118A}"/>
              </a:ext>
            </a:extLst>
          </p:cNvPr>
          <p:cNvSpPr>
            <a:spLocks noGrp="1"/>
          </p:cNvSpPr>
          <p:nvPr>
            <p:ph type="ftr" sz="quarter" idx="11"/>
          </p:nvPr>
        </p:nvSpPr>
        <p:spPr/>
        <p:txBody>
          <a:bodyPr/>
          <a:lstStyle/>
          <a:p>
            <a:endParaRPr lang="zh-CN" altLang="en-US" dirty="0"/>
          </a:p>
        </p:txBody>
      </p:sp>
      <p:sp>
        <p:nvSpPr>
          <p:cNvPr id="5" name="灯片编号占位符 4">
            <a:extLst>
              <a:ext uri="{FF2B5EF4-FFF2-40B4-BE49-F238E27FC236}">
                <a16:creationId xmlns:a16="http://schemas.microsoft.com/office/drawing/2014/main" id="{ACD7D0A1-9CB7-49C3-9E16-ED591B4ADCBA}"/>
              </a:ext>
            </a:extLst>
          </p:cNvPr>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173094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21"/>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22"/>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23"/>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mj-ea"/>
                <a:ea typeface="+mj-ea"/>
                <a:cs typeface="阿里巴巴普惠体" panose="00020600040101010101" charset="-122"/>
              </a:defRPr>
            </a:lvl1pPr>
          </a:lstStyle>
          <a:p>
            <a:fld id="{760FBDFE-C587-4B4C-A407-44438C67B59E}" type="datetimeFigureOut">
              <a:rPr lang="zh-CN" altLang="en-US" smtClean="0"/>
              <a:t>2024/7/5</a:t>
            </a:fld>
            <a:endParaRPr lang="zh-CN" altLang="en-US"/>
          </a:p>
        </p:txBody>
      </p:sp>
      <p:sp>
        <p:nvSpPr>
          <p:cNvPr id="5" name="页脚占位符 4"/>
          <p:cNvSpPr>
            <a:spLocks noGrp="1"/>
          </p:cNvSpPr>
          <p:nvPr>
            <p:ph type="ftr" sz="quarter" idx="3"/>
            <p:custDataLst>
              <p:tags r:id="rId24"/>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mj-ea"/>
                <a:ea typeface="+mj-ea"/>
                <a:cs typeface="阿里巴巴普惠体" panose="00020600040101010101" charset="-122"/>
              </a:defRPr>
            </a:lvl1pPr>
          </a:lstStyle>
          <a:p>
            <a:endParaRPr lang="zh-CN" altLang="en-US" dirty="0"/>
          </a:p>
        </p:txBody>
      </p:sp>
      <p:sp>
        <p:nvSpPr>
          <p:cNvPr id="6" name="灯片编号占位符 5"/>
          <p:cNvSpPr>
            <a:spLocks noGrp="1"/>
          </p:cNvSpPr>
          <p:nvPr>
            <p:ph type="sldNum" sz="quarter" idx="4"/>
            <p:custDataLst>
              <p:tags r:id="rId25"/>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mj-ea"/>
                <a:ea typeface="+mj-ea"/>
                <a:cs typeface="阿里巴巴普惠体" panose="00020600040101010101" charset="-122"/>
              </a:defRPr>
            </a:lvl1pPr>
          </a:lstStyle>
          <a:p>
            <a:fld id="{49AE70B2-8BF9-45C0-BB95-33D1B9D3A854}" type="slidenum">
              <a:rPr lang="zh-CN" altLang="en-US" smtClean="0"/>
              <a:t>‹#›</a:t>
            </a:fld>
            <a:endParaRPr lang="zh-CN" altLang="en-US" dirty="0"/>
          </a:p>
        </p:txBody>
      </p:sp>
    </p:spTree>
    <p:custDataLst>
      <p:tags r:id="rId20"/>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78" r:id="rId9"/>
    <p:sldLayoutId id="2147483657" r:id="rId10"/>
    <p:sldLayoutId id="2147483658" r:id="rId11"/>
    <p:sldLayoutId id="2147483659" r:id="rId12"/>
    <p:sldLayoutId id="2147483660" r:id="rId13"/>
    <p:sldLayoutId id="2147483691" r:id="rId14"/>
    <p:sldLayoutId id="2147483704" r:id="rId15"/>
    <p:sldLayoutId id="2147483705" r:id="rId16"/>
    <p:sldLayoutId id="2147483707" r:id="rId17"/>
    <p:sldLayoutId id="2147483708" r:id="rId18"/>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ea"/>
          <a:ea typeface="+mj-ea"/>
          <a:cs typeface="阿里巴巴普惠体" panose="00020600040101010101" charset="-122"/>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j-ea"/>
          <a:ea typeface="+mj-ea"/>
          <a:cs typeface="阿里巴巴普惠体" panose="00020600040101010101" charset="-122"/>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j-ea"/>
          <a:ea typeface="+mj-ea"/>
          <a:cs typeface="阿里巴巴普惠体" panose="00020600040101010101" charset="-122"/>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j-ea"/>
          <a:ea typeface="+mj-ea"/>
          <a:cs typeface="阿里巴巴普惠体" panose="00020600040101010101"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j-ea"/>
          <a:ea typeface="+mj-ea"/>
          <a:cs typeface="阿里巴巴普惠体" panose="00020600040101010101" charset="-122"/>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j-ea"/>
          <a:ea typeface="+mj-ea"/>
          <a:cs typeface="阿里巴巴普惠体" panose="00020600040101010101"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B5F730-1965-4741-8B01-3B789C191114}" type="datetimeFigureOut">
              <a:rPr lang="zh-CN" altLang="en-US" smtClean="0"/>
              <a:t>2024/7/5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1722A6-96DC-41CB-AEA9-D4F860D6085F}" type="slidenum">
              <a:rPr lang="zh-CN" altLang="en-US" smtClean="0"/>
              <a:t>‹#›</a:t>
            </a:fld>
            <a:endParaRPr lang="zh-CN" altLang="en-US"/>
          </a:p>
        </p:txBody>
      </p:sp>
    </p:spTree>
    <p:extLst>
      <p:ext uri="{BB962C8B-B14F-4D97-AF65-F5344CB8AC3E}">
        <p14:creationId xmlns:p14="http://schemas.microsoft.com/office/powerpoint/2010/main" val="12809200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ags" Target="../tags/tag69.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6.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7.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82.xml"/><Relationship Id="rId6" Type="http://schemas.openxmlformats.org/officeDocument/2006/relationships/image" Target="../media/image27.gif"/><Relationship Id="rId5" Type="http://schemas.openxmlformats.org/officeDocument/2006/relationships/image" Target="../media/image2.jpe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tags" Target="../tags/tag70.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7.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7.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tags" Target="../tags/tag7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5.xml"/><Relationship Id="rId5" Type="http://schemas.openxmlformats.org/officeDocument/2006/relationships/image" Target="../media/image5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5.xml"/><Relationship Id="rId5" Type="http://schemas.openxmlformats.org/officeDocument/2006/relationships/image" Target="../media/image54.pn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7.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83.xml"/><Relationship Id="rId6" Type="http://schemas.openxmlformats.org/officeDocument/2006/relationships/image" Target="../media/image60.gif"/><Relationship Id="rId5" Type="http://schemas.openxmlformats.org/officeDocument/2006/relationships/image" Target="../media/image2.jpe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9.xml"/><Relationship Id="rId1" Type="http://schemas.openxmlformats.org/officeDocument/2006/relationships/tags" Target="../tags/tag84.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image" Target="../media/image66.GIF"/></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7.xml"/><Relationship Id="rId4" Type="http://schemas.openxmlformats.org/officeDocument/2006/relationships/image" Target="../media/image69.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72.xml"/><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tags" Target="../tags/tag85.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18" Type="http://schemas.openxmlformats.org/officeDocument/2006/relationships/image" Target="../media/image85.png"/><Relationship Id="rId3" Type="http://schemas.openxmlformats.org/officeDocument/2006/relationships/image" Target="../media/image2.jpeg"/><Relationship Id="rId21" Type="http://schemas.openxmlformats.org/officeDocument/2006/relationships/image" Target="../media/image88.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png"/><Relationship Id="rId2" Type="http://schemas.openxmlformats.org/officeDocument/2006/relationships/notesSlide" Target="../notesSlides/notesSlide8.xml"/><Relationship Id="rId16" Type="http://schemas.openxmlformats.org/officeDocument/2006/relationships/image" Target="../media/image83.png"/><Relationship Id="rId20" Type="http://schemas.openxmlformats.org/officeDocument/2006/relationships/image" Target="../media/image87.png"/><Relationship Id="rId1" Type="http://schemas.openxmlformats.org/officeDocument/2006/relationships/slideLayout" Target="../slideLayouts/slideLayout25.xml"/><Relationship Id="rId6" Type="http://schemas.openxmlformats.org/officeDocument/2006/relationships/image" Target="../media/image73.png"/><Relationship Id="rId11" Type="http://schemas.openxmlformats.org/officeDocument/2006/relationships/image" Target="../media/image78.jpeg"/><Relationship Id="rId24" Type="http://schemas.openxmlformats.org/officeDocument/2006/relationships/image" Target="../media/image91.png"/><Relationship Id="rId5" Type="http://schemas.openxmlformats.org/officeDocument/2006/relationships/image" Target="../media/image72.png"/><Relationship Id="rId15" Type="http://schemas.openxmlformats.org/officeDocument/2006/relationships/image" Target="../media/image82.png"/><Relationship Id="rId23" Type="http://schemas.openxmlformats.org/officeDocument/2006/relationships/image" Target="../media/image90.png"/><Relationship Id="rId10" Type="http://schemas.openxmlformats.org/officeDocument/2006/relationships/image" Target="../media/image77.png"/><Relationship Id="rId19" Type="http://schemas.openxmlformats.org/officeDocument/2006/relationships/image" Target="../media/image86.png"/><Relationship Id="rId4" Type="http://schemas.openxmlformats.org/officeDocument/2006/relationships/image" Target="../media/image1.png"/><Relationship Id="rId9" Type="http://schemas.openxmlformats.org/officeDocument/2006/relationships/image" Target="../media/image76.png"/><Relationship Id="rId14" Type="http://schemas.openxmlformats.org/officeDocument/2006/relationships/image" Target="../media/image81.jpeg"/><Relationship Id="rId22" Type="http://schemas.openxmlformats.org/officeDocument/2006/relationships/image" Target="../media/image89.png"/></Relationships>
</file>

<file path=ppt/slides/_rels/slide43.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2.png"/><Relationship Id="rId7" Type="http://schemas.openxmlformats.org/officeDocument/2006/relationships/hyperlink" Target="http://www.openvoxtech.com/" TargetMode="External"/><Relationship Id="rId2" Type="http://schemas.openxmlformats.org/officeDocument/2006/relationships/slideLayout" Target="../slideLayouts/slideLayout25.xml"/><Relationship Id="rId1" Type="http://schemas.openxmlformats.org/officeDocument/2006/relationships/tags" Target="../tags/tag86.xml"/><Relationship Id="rId6" Type="http://schemas.openxmlformats.org/officeDocument/2006/relationships/image" Target="../media/image95.svg"/><Relationship Id="rId11" Type="http://schemas.openxmlformats.org/officeDocument/2006/relationships/image" Target="../media/image2.jpeg"/><Relationship Id="rId5" Type="http://schemas.openxmlformats.org/officeDocument/2006/relationships/image" Target="../media/image94.png"/><Relationship Id="rId10" Type="http://schemas.openxmlformats.org/officeDocument/2006/relationships/image" Target="../media/image3.png"/><Relationship Id="rId4" Type="http://schemas.openxmlformats.org/officeDocument/2006/relationships/image" Target="../media/image93.svg"/><Relationship Id="rId9" Type="http://schemas.openxmlformats.org/officeDocument/2006/relationships/image" Target="../media/image97.pn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ags" Target="../tags/tag8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tags" Target="../tags/tag73.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tags" Target="../tags/tag74.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tags" Target="../tags/tag75.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tags" Target="../tags/tag78.xml"/><Relationship Id="rId7" Type="http://schemas.openxmlformats.org/officeDocument/2006/relationships/image" Target="../media/image1.pn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slideLayout" Target="../slideLayouts/slideLayout1.xml"/><Relationship Id="rId5" Type="http://schemas.openxmlformats.org/officeDocument/2006/relationships/tags" Target="../tags/tag80.xml"/><Relationship Id="rId4" Type="http://schemas.openxmlformats.org/officeDocument/2006/relationships/tags" Target="../tags/tag7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8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image" Target="../media/image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3560445"/>
            <a:ext cx="12192000" cy="5109845"/>
            <a:chOff x="0" y="3295"/>
            <a:chExt cx="19200" cy="9553"/>
          </a:xfrm>
        </p:grpSpPr>
        <p:pic>
          <p:nvPicPr>
            <p:cNvPr id="4" name="图片 3" descr="wave_colorf_spect13"/>
            <p:cNvPicPr>
              <a:picLocks noChangeAspect="1"/>
            </p:cNvPicPr>
            <p:nvPr/>
          </p:nvPicPr>
          <p:blipFill>
            <a:blip r:embed="rId3" cstate="screen"/>
            <a:stretch>
              <a:fillRect/>
            </a:stretch>
          </p:blipFill>
          <p:spPr>
            <a:xfrm>
              <a:off x="0" y="3295"/>
              <a:ext cx="19200" cy="9553"/>
            </a:xfrm>
            <a:prstGeom prst="rect">
              <a:avLst/>
            </a:prstGeom>
          </p:spPr>
        </p:pic>
        <p:sp>
          <p:nvSpPr>
            <p:cNvPr id="5" name="矩形 4"/>
            <p:cNvSpPr/>
            <p:nvPr/>
          </p:nvSpPr>
          <p:spPr>
            <a:xfrm>
              <a:off x="11906" y="7112"/>
              <a:ext cx="6023" cy="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7" name="组合 6"/>
          <p:cNvGrpSpPr/>
          <p:nvPr/>
        </p:nvGrpSpPr>
        <p:grpSpPr>
          <a:xfrm>
            <a:off x="11663680" y="2932430"/>
            <a:ext cx="95250" cy="962025"/>
            <a:chOff x="18243" y="5368"/>
            <a:chExt cx="150" cy="1515"/>
          </a:xfrm>
          <a:solidFill>
            <a:schemeClr val="bg1">
              <a:lumMod val="85000"/>
            </a:schemeClr>
          </a:solidFill>
        </p:grpSpPr>
        <p:sp>
          <p:nvSpPr>
            <p:cNvPr id="31" name="椭圆 30"/>
            <p:cNvSpPr/>
            <p:nvPr/>
          </p:nvSpPr>
          <p:spPr>
            <a:xfrm>
              <a:off x="18243" y="5368"/>
              <a:ext cx="151" cy="15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cs typeface="+mn-ea"/>
                <a:sym typeface="+mn-lt"/>
              </a:endParaRPr>
            </a:p>
          </p:txBody>
        </p:sp>
        <p:sp>
          <p:nvSpPr>
            <p:cNvPr id="39" name="椭圆 38"/>
            <p:cNvSpPr/>
            <p:nvPr/>
          </p:nvSpPr>
          <p:spPr>
            <a:xfrm>
              <a:off x="18243" y="5823"/>
              <a:ext cx="151" cy="15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cs typeface="+mn-ea"/>
                <a:sym typeface="+mn-lt"/>
              </a:endParaRPr>
            </a:p>
          </p:txBody>
        </p:sp>
        <p:sp>
          <p:nvSpPr>
            <p:cNvPr id="41" name="椭圆 40"/>
            <p:cNvSpPr/>
            <p:nvPr/>
          </p:nvSpPr>
          <p:spPr>
            <a:xfrm>
              <a:off x="18243" y="6278"/>
              <a:ext cx="151" cy="15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cs typeface="+mn-ea"/>
                <a:sym typeface="+mn-lt"/>
              </a:endParaRPr>
            </a:p>
          </p:txBody>
        </p:sp>
        <p:sp>
          <p:nvSpPr>
            <p:cNvPr id="42" name="椭圆 41"/>
            <p:cNvSpPr/>
            <p:nvPr/>
          </p:nvSpPr>
          <p:spPr>
            <a:xfrm>
              <a:off x="18243" y="6733"/>
              <a:ext cx="151" cy="15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cs typeface="+mn-ea"/>
                <a:sym typeface="+mn-lt"/>
              </a:endParaRPr>
            </a:p>
          </p:txBody>
        </p:sp>
      </p:grpSp>
      <p:grpSp>
        <p:nvGrpSpPr>
          <p:cNvPr id="13" name="组合 12"/>
          <p:cNvGrpSpPr/>
          <p:nvPr/>
        </p:nvGrpSpPr>
        <p:grpSpPr>
          <a:xfrm>
            <a:off x="1336675" y="1100455"/>
            <a:ext cx="9518015" cy="3406140"/>
            <a:chOff x="2193" y="1324"/>
            <a:chExt cx="14989" cy="5364"/>
          </a:xfrm>
        </p:grpSpPr>
        <p:sp>
          <p:nvSpPr>
            <p:cNvPr id="9" name="文本框 18"/>
            <p:cNvSpPr/>
            <p:nvPr/>
          </p:nvSpPr>
          <p:spPr>
            <a:xfrm>
              <a:off x="5945" y="5930"/>
              <a:ext cx="7891" cy="758"/>
            </a:xfrm>
            <a:prstGeom prst="rect">
              <a:avLst/>
            </a:prstGeom>
          </p:spPr>
          <p:txBody>
            <a:bodyPr wrap="square">
              <a:spAutoFit/>
            </a:bodyPr>
            <a:lstStyle/>
            <a:p>
              <a:pPr algn="ctr" fontAlgn="auto">
                <a:lnSpc>
                  <a:spcPct val="120000"/>
                </a:lnSpc>
              </a:pPr>
              <a:r>
                <a:rPr lang="en-US" sz="1100" spc="100" dirty="0">
                  <a:solidFill>
                    <a:schemeClr val="bg1">
                      <a:lumMod val="50000"/>
                    </a:schemeClr>
                  </a:solidFill>
                  <a:uFillTx/>
                  <a:cs typeface="+mn-ea"/>
                  <a:sym typeface="+mn-lt"/>
                </a:rPr>
                <a:t>VoIP Gateway/ Unified C</a:t>
              </a:r>
              <a:r>
                <a:rPr lang="en-US" altLang="zh-CN" sz="1100" spc="100" dirty="0">
                  <a:solidFill>
                    <a:schemeClr val="bg1">
                      <a:lumMod val="50000"/>
                    </a:schemeClr>
                  </a:solidFill>
                  <a:uFillTx/>
                  <a:cs typeface="+mn-ea"/>
                  <a:sym typeface="+mn-lt"/>
                </a:rPr>
                <a:t>ommunication Platform</a:t>
              </a:r>
            </a:p>
            <a:p>
              <a:pPr algn="ctr" fontAlgn="auto">
                <a:lnSpc>
                  <a:spcPct val="120000"/>
                </a:lnSpc>
              </a:pPr>
              <a:r>
                <a:rPr lang="en-US" sz="1100" spc="100" dirty="0">
                  <a:solidFill>
                    <a:schemeClr val="bg1">
                      <a:lumMod val="50000"/>
                    </a:schemeClr>
                  </a:solidFill>
                  <a:cs typeface="+mn-ea"/>
                  <a:sym typeface="+mn-lt"/>
                </a:rPr>
                <a:t>Uscale Unifi</a:t>
              </a:r>
              <a:r>
                <a:rPr lang="en-US" altLang="zh-CN" sz="1100" spc="100" dirty="0">
                  <a:solidFill>
                    <a:schemeClr val="bg1">
                      <a:lumMod val="50000"/>
                    </a:schemeClr>
                  </a:solidFill>
                  <a:cs typeface="+mn-ea"/>
                  <a:sym typeface="+mn-lt"/>
                </a:rPr>
                <a:t>ed Gateway/ IPPBX/ Telephony Card</a:t>
              </a:r>
              <a:endParaRPr lang="en-US" sz="1100" spc="100" dirty="0">
                <a:solidFill>
                  <a:schemeClr val="bg1">
                    <a:lumMod val="50000"/>
                  </a:schemeClr>
                </a:solidFill>
                <a:uFillTx/>
                <a:cs typeface="+mn-ea"/>
                <a:sym typeface="+mn-lt"/>
              </a:endParaRPr>
            </a:p>
          </p:txBody>
        </p:sp>
        <p:sp>
          <p:nvSpPr>
            <p:cNvPr id="10" name="文本框 17"/>
            <p:cNvSpPr txBox="1"/>
            <p:nvPr/>
          </p:nvSpPr>
          <p:spPr>
            <a:xfrm>
              <a:off x="2193" y="3909"/>
              <a:ext cx="14989" cy="1307"/>
            </a:xfrm>
            <a:prstGeom prst="rect">
              <a:avLst/>
            </a:prstGeom>
            <a:noFill/>
          </p:spPr>
          <p:txBody>
            <a:bodyPr wrap="square" rtlCol="0">
              <a:spAutoFit/>
            </a:bodyPr>
            <a:lstStyle/>
            <a:p>
              <a:pPr algn="ctr"/>
              <a:r>
                <a:rPr lang="en-US" altLang="zh-CN" sz="4800" dirty="0">
                  <a:solidFill>
                    <a:schemeClr val="tx1">
                      <a:lumMod val="75000"/>
                      <a:lumOff val="25000"/>
                    </a:schemeClr>
                  </a:solidFill>
                  <a:cs typeface="+mn-ea"/>
                  <a:sym typeface="+mn-lt"/>
                </a:rPr>
                <a:t>OpenVox </a:t>
              </a:r>
              <a:r>
                <a:rPr lang="en-US" altLang="zh-CN" sz="4800" dirty="0">
                  <a:solidFill>
                    <a:srgbClr val="3FA4DE"/>
                  </a:solidFill>
                  <a:cs typeface="+mn-ea"/>
                  <a:sym typeface="+mn-lt"/>
                </a:rPr>
                <a:t>Introduction</a:t>
              </a:r>
            </a:p>
          </p:txBody>
        </p:sp>
        <p:sp>
          <p:nvSpPr>
            <p:cNvPr id="12" name="矩形 14"/>
            <p:cNvSpPr/>
            <p:nvPr/>
          </p:nvSpPr>
          <p:spPr>
            <a:xfrm>
              <a:off x="9380" y="5270"/>
              <a:ext cx="620" cy="1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cs typeface="+mn-ea"/>
                <a:sym typeface="+mn-lt"/>
              </a:endParaRPr>
            </a:p>
          </p:txBody>
        </p:sp>
        <p:sp>
          <p:nvSpPr>
            <p:cNvPr id="11" name="文本框 16"/>
            <p:cNvSpPr txBox="1"/>
            <p:nvPr/>
          </p:nvSpPr>
          <p:spPr>
            <a:xfrm>
              <a:off x="4055" y="1324"/>
              <a:ext cx="11270" cy="822"/>
            </a:xfrm>
            <a:prstGeom prst="rect">
              <a:avLst/>
            </a:prstGeom>
            <a:noFill/>
            <a:ln>
              <a:noFill/>
            </a:ln>
          </p:spPr>
          <p:txBody>
            <a:bodyPr spcFirstLastPara="1" wrap="square" lIns="91425" tIns="45700" rIns="91425" bIns="45700" anchor="t" anchorCtr="0">
              <a:noAutofit/>
            </a:bodyPr>
            <a:lstStyle/>
            <a:p>
              <a:pPr marL="0" marR="0" lvl="0" indent="0" algn="ctr" rtl="0" fontAlgn="auto">
                <a:lnSpc>
                  <a:spcPct val="120000"/>
                </a:lnSpc>
                <a:spcBef>
                  <a:spcPts val="0"/>
                </a:spcBef>
                <a:spcAft>
                  <a:spcPts val="0"/>
                </a:spcAft>
                <a:buNone/>
              </a:pPr>
              <a:r>
                <a:rPr lang="en-US" altLang="en-ID" sz="8000" i="0" cap="all" dirty="0">
                  <a:solidFill>
                    <a:schemeClr val="tx1">
                      <a:lumMod val="50000"/>
                      <a:lumOff val="50000"/>
                    </a:schemeClr>
                  </a:solidFill>
                  <a:uFillTx/>
                  <a:latin typeface="方正细谭黑简体" panose="02000000000000000000" pitchFamily="2" charset="-122"/>
                  <a:ea typeface="方正细谭黑简体" panose="02000000000000000000" pitchFamily="2" charset="-122"/>
                  <a:cs typeface="+mn-ea"/>
                  <a:sym typeface="+mn-lt"/>
                </a:rPr>
                <a:t>2024</a:t>
              </a:r>
            </a:p>
          </p:txBody>
        </p:sp>
      </p:grpSp>
      <p:pic>
        <p:nvPicPr>
          <p:cNvPr id="3" name="图片 2">
            <a:extLst>
              <a:ext uri="{FF2B5EF4-FFF2-40B4-BE49-F238E27FC236}">
                <a16:creationId xmlns:a16="http://schemas.microsoft.com/office/drawing/2014/main" id="{09E52283-007D-48F2-A8BC-D8AAF68509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743" y="142296"/>
            <a:ext cx="2428869" cy="57974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圆顶角 28"/>
          <p:cNvSpPr/>
          <p:nvPr/>
        </p:nvSpPr>
        <p:spPr>
          <a:xfrm rot="16200000">
            <a:off x="5458109" y="4642228"/>
            <a:ext cx="1868659" cy="786856"/>
          </a:xfrm>
          <a:prstGeom prst="round2SameRect">
            <a:avLst/>
          </a:prstGeom>
          <a:solidFill>
            <a:srgbClr val="036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圆顶角 26"/>
          <p:cNvSpPr/>
          <p:nvPr/>
        </p:nvSpPr>
        <p:spPr>
          <a:xfrm rot="16200000">
            <a:off x="5386402" y="2171049"/>
            <a:ext cx="2012074" cy="786856"/>
          </a:xfrm>
          <a:prstGeom prst="round2SameRect">
            <a:avLst/>
          </a:prstGeom>
          <a:solidFill>
            <a:srgbClr val="3FA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a:spLocks noChangeAspect="1"/>
          </p:cNvSpPr>
          <p:nvPr/>
        </p:nvSpPr>
        <p:spPr>
          <a:xfrm>
            <a:off x="872002" y="1906038"/>
            <a:ext cx="914400" cy="914400"/>
          </a:xfrm>
          <a:prstGeom prst="ellipse">
            <a:avLst/>
          </a:prstGeom>
          <a:gradFill flip="none" rotWithShape="1">
            <a:gsLst>
              <a:gs pos="0">
                <a:srgbClr val="036EB0"/>
              </a:gs>
              <a:gs pos="51000">
                <a:schemeClr val="accent1">
                  <a:lumMod val="45000"/>
                  <a:lumOff val="55000"/>
                </a:schemeClr>
              </a:gs>
              <a:gs pos="100000">
                <a:srgbClr val="55BEBF"/>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AutoShape 12"/>
          <p:cNvSpPr/>
          <p:nvPr/>
        </p:nvSpPr>
        <p:spPr>
          <a:xfrm rot="5387536">
            <a:off x="10600193" y="872565"/>
            <a:ext cx="1751491" cy="0"/>
          </a:xfrm>
          <a:prstGeom prst="line">
            <a:avLst/>
          </a:prstGeom>
          <a:ln w="9525" cap="rnd">
            <a:solidFill>
              <a:srgbClr val="5E5E5E"/>
            </a:solidFill>
            <a:prstDash val="solid"/>
            <a:headEnd type="none" w="sm" len="sm"/>
            <a:tailEnd type="none" w="sm" len="sm"/>
          </a:ln>
        </p:spPr>
      </p:sp>
      <p:sp>
        <p:nvSpPr>
          <p:cNvPr id="13" name="Freeform 13"/>
          <p:cNvSpPr/>
          <p:nvPr/>
        </p:nvSpPr>
        <p:spPr>
          <a:xfrm>
            <a:off x="11435691" y="515462"/>
            <a:ext cx="80495" cy="672783"/>
          </a:xfrm>
          <a:custGeom>
            <a:avLst/>
            <a:gdLst/>
            <a:ahLst/>
            <a:cxnLst/>
            <a:rect l="l" t="t" r="r" b="b"/>
            <a:pathLst>
              <a:path w="120742" h="1009175">
                <a:moveTo>
                  <a:pt x="0" y="0"/>
                </a:moveTo>
                <a:lnTo>
                  <a:pt x="120743" y="0"/>
                </a:lnTo>
                <a:lnTo>
                  <a:pt x="120743" y="1009174"/>
                </a:lnTo>
                <a:lnTo>
                  <a:pt x="0" y="1009174"/>
                </a:lnTo>
                <a:lnTo>
                  <a:pt x="0" y="0"/>
                </a:lnTo>
                <a:close/>
              </a:path>
            </a:pathLst>
          </a:custGeom>
          <a:gradFill>
            <a:gsLst>
              <a:gs pos="0">
                <a:srgbClr val="036EB0"/>
              </a:gs>
              <a:gs pos="51000">
                <a:schemeClr val="accent1">
                  <a:lumMod val="45000"/>
                  <a:lumOff val="55000"/>
                </a:schemeClr>
              </a:gs>
              <a:gs pos="100000">
                <a:srgbClr val="55BEBF"/>
              </a:gs>
            </a:gsLst>
            <a:path path="circle">
              <a:fillToRect l="100000" t="100000"/>
            </a:path>
          </a:gradFill>
        </p:spPr>
      </p:sp>
      <p:sp>
        <p:nvSpPr>
          <p:cNvPr id="14" name="TextBox 14"/>
          <p:cNvSpPr txBox="1"/>
          <p:nvPr/>
        </p:nvSpPr>
        <p:spPr>
          <a:xfrm rot="5400000">
            <a:off x="5645734" y="2357752"/>
            <a:ext cx="1493405" cy="317779"/>
          </a:xfrm>
          <a:prstGeom prst="rect">
            <a:avLst/>
          </a:prstGeom>
        </p:spPr>
        <p:txBody>
          <a:bodyPr lIns="0" tIns="0" rIns="0" bIns="0" rtlCol="0" anchor="t">
            <a:spAutoFit/>
          </a:bodyPr>
          <a:lstStyle/>
          <a:p>
            <a:pPr algn="ctr">
              <a:lnSpc>
                <a:spcPts val="2640"/>
              </a:lnSpc>
            </a:pPr>
            <a:r>
              <a:rPr lang="en-US" sz="2000" dirty="0">
                <a:solidFill>
                  <a:schemeClr val="bg1"/>
                </a:solidFill>
                <a:latin typeface="Montserrat Heavy" panose="00000A00000000000000"/>
              </a:rPr>
              <a:t>PART 01</a:t>
            </a:r>
          </a:p>
        </p:txBody>
      </p:sp>
      <p:sp>
        <p:nvSpPr>
          <p:cNvPr id="15" name="TextBox 15"/>
          <p:cNvSpPr txBox="1"/>
          <p:nvPr/>
        </p:nvSpPr>
        <p:spPr>
          <a:xfrm rot="5400000">
            <a:off x="5645735" y="4871699"/>
            <a:ext cx="1493405" cy="317779"/>
          </a:xfrm>
          <a:prstGeom prst="rect">
            <a:avLst/>
          </a:prstGeom>
        </p:spPr>
        <p:txBody>
          <a:bodyPr lIns="0" tIns="0" rIns="0" bIns="0" rtlCol="0" anchor="t">
            <a:spAutoFit/>
          </a:bodyPr>
          <a:lstStyle/>
          <a:p>
            <a:pPr algn="ctr">
              <a:lnSpc>
                <a:spcPts val="2640"/>
              </a:lnSpc>
            </a:pPr>
            <a:r>
              <a:rPr lang="en-US" sz="2000" dirty="0">
                <a:solidFill>
                  <a:srgbClr val="E6E6E6"/>
                </a:solidFill>
                <a:latin typeface="Montserrat Heavy" panose="00000A00000000000000"/>
              </a:rPr>
              <a:t>PART 02</a:t>
            </a:r>
          </a:p>
        </p:txBody>
      </p:sp>
      <p:sp>
        <p:nvSpPr>
          <p:cNvPr id="28" name="矩形 27"/>
          <p:cNvSpPr/>
          <p:nvPr/>
        </p:nvSpPr>
        <p:spPr>
          <a:xfrm>
            <a:off x="6921337" y="1891984"/>
            <a:ext cx="4307101" cy="175432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marR="0" lvl="0" indent="-171450">
              <a:buClrTx/>
              <a:buSzTx/>
              <a:buFont typeface="Arial" panose="020B0604020202020204" pitchFamily="34" charset="0"/>
              <a:buChar char="•"/>
              <a:defRPr/>
            </a:pPr>
            <a:r>
              <a:rPr lang="en-US" altLang="zh-CN"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Supports 2/4 GSM/WCDMA/LTE channels</a:t>
            </a:r>
          </a:p>
          <a:p>
            <a:pPr marL="171450" marR="0" lvl="0" indent="-171450">
              <a:buClrTx/>
              <a:buSzTx/>
              <a:buFont typeface="Arial" panose="020B0604020202020204" pitchFamily="34" charset="0"/>
              <a:buChar char="•"/>
              <a:defRPr/>
            </a:pPr>
            <a:r>
              <a:rPr lang="en-US" altLang="zh-CN"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Designed for Small and Medium Enterprises, SOHOs</a:t>
            </a:r>
          </a:p>
          <a:p>
            <a:pPr marL="171450" marR="0" lvl="0" indent="-171450">
              <a:buClrTx/>
              <a:buSzTx/>
              <a:buFont typeface="Arial" panose="020B0604020202020204" pitchFamily="34" charset="0"/>
              <a:buChar char="•"/>
              <a:defRPr/>
            </a:pPr>
            <a:r>
              <a:rPr lang="en-US" altLang="zh-CN"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Compact, light and convenient</a:t>
            </a:r>
          </a:p>
          <a:p>
            <a:pPr marL="171450" marR="0" lvl="0" indent="-171450">
              <a:buClrTx/>
              <a:buSzTx/>
              <a:buFont typeface="Arial" panose="020B0604020202020204" pitchFamily="34" charset="0"/>
              <a:buChar char="•"/>
              <a:defRPr/>
            </a:pPr>
            <a:r>
              <a:rPr lang="en-US" altLang="zh-CN"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Abundant HD Voice Codecs</a:t>
            </a:r>
          </a:p>
        </p:txBody>
      </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380" y="701653"/>
            <a:ext cx="5928343" cy="3957484"/>
          </a:xfrm>
          <a:prstGeom prst="rect">
            <a:avLst/>
          </a:prstGeom>
        </p:spPr>
      </p:pic>
      <p:sp>
        <p:nvSpPr>
          <p:cNvPr id="30" name="椭圆 29"/>
          <p:cNvSpPr>
            <a:spLocks noChangeAspect="1"/>
          </p:cNvSpPr>
          <p:nvPr/>
        </p:nvSpPr>
        <p:spPr>
          <a:xfrm>
            <a:off x="872002" y="3946231"/>
            <a:ext cx="914400" cy="914400"/>
          </a:xfrm>
          <a:prstGeom prst="ellipse">
            <a:avLst/>
          </a:prstGeom>
          <a:gradFill flip="none" rotWithShape="1">
            <a:gsLst>
              <a:gs pos="0">
                <a:srgbClr val="036EB0"/>
              </a:gs>
              <a:gs pos="51000">
                <a:schemeClr val="accent1">
                  <a:lumMod val="45000"/>
                  <a:lumOff val="55000"/>
                </a:schemeClr>
              </a:gs>
              <a:gs pos="100000">
                <a:srgbClr val="55BEBF"/>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4" name="图片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063" y="3336228"/>
            <a:ext cx="4972423" cy="3314475"/>
          </a:xfrm>
          <a:prstGeom prst="rect">
            <a:avLst/>
          </a:prstGeom>
        </p:spPr>
      </p:pic>
      <p:sp>
        <p:nvSpPr>
          <p:cNvPr id="40" name="矩形 39"/>
          <p:cNvSpPr/>
          <p:nvPr/>
        </p:nvSpPr>
        <p:spPr>
          <a:xfrm>
            <a:off x="6920516" y="4398374"/>
            <a:ext cx="4595670" cy="1477328"/>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fontAlgn="auto">
              <a:lnSpc>
                <a:spcPct val="100000"/>
              </a:lnSpc>
              <a:spcBef>
                <a:spcPts val="0"/>
              </a:spcBef>
              <a:spcAft>
                <a:spcPts val="0"/>
              </a:spcAft>
              <a:buFont typeface="Arial" panose="020B0604020202020204" pitchFamily="34" charset="0"/>
              <a:buChar char="•"/>
              <a:defRPr/>
            </a:pPr>
            <a:r>
              <a:rPr lang="en-US" altLang="zh-CN"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Provides 8 GSM/WCDMA/LTE channels</a:t>
            </a:r>
          </a:p>
          <a:p>
            <a:pPr marL="171450" indent="-171450" fontAlgn="auto">
              <a:lnSpc>
                <a:spcPct val="100000"/>
              </a:lnSpc>
              <a:spcBef>
                <a:spcPts val="0"/>
              </a:spcBef>
              <a:spcAft>
                <a:spcPts val="0"/>
              </a:spcAft>
              <a:buFont typeface="Arial" panose="020B0604020202020204" pitchFamily="34" charset="0"/>
              <a:buChar char="•"/>
              <a:defRPr/>
            </a:pPr>
            <a:r>
              <a:rPr lang="en-US" altLang="zh-CN"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Hot-swap SIM cards with no service interruption</a:t>
            </a:r>
          </a:p>
          <a:p>
            <a:pPr marL="171450" indent="-171450" fontAlgn="auto">
              <a:lnSpc>
                <a:spcPct val="100000"/>
              </a:lnSpc>
              <a:spcBef>
                <a:spcPts val="0"/>
              </a:spcBef>
              <a:spcAft>
                <a:spcPts val="0"/>
              </a:spcAft>
              <a:buFont typeface="Arial" panose="020B0604020202020204" pitchFamily="34" charset="0"/>
              <a:buChar char="•"/>
              <a:defRPr/>
            </a:pPr>
            <a:r>
              <a:rPr lang="en-US" altLang="zh-CN"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Equipped with double Ethernet ports that meet various need</a:t>
            </a:r>
          </a:p>
        </p:txBody>
      </p:sp>
      <p:sp>
        <p:nvSpPr>
          <p:cNvPr id="41" name="矩形 40"/>
          <p:cNvSpPr/>
          <p:nvPr/>
        </p:nvSpPr>
        <p:spPr>
          <a:xfrm>
            <a:off x="7542038" y="1406414"/>
            <a:ext cx="2260555" cy="499624"/>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rgbClr val="5B9BD5">
                    <a:lumMod val="75000"/>
                  </a:srgbClr>
                </a:solidFill>
                <a:effectLst/>
                <a:uLnTx/>
                <a:uFillTx/>
                <a:latin typeface="微软雅黑" panose="020B0503020204020204" pitchFamily="34" charset="-122"/>
                <a:ea typeface="微软雅黑" panose="020B0503020204020204" pitchFamily="34" charset="-122"/>
                <a:cs typeface="+mn-cs"/>
              </a:rPr>
              <a:t>SWG-M202/204</a:t>
            </a:r>
          </a:p>
        </p:txBody>
      </p:sp>
      <p:sp>
        <p:nvSpPr>
          <p:cNvPr id="42" name="矩形 41"/>
          <p:cNvSpPr/>
          <p:nvPr/>
        </p:nvSpPr>
        <p:spPr>
          <a:xfrm>
            <a:off x="7728947" y="3932680"/>
            <a:ext cx="1557020" cy="535940"/>
          </a:xfrm>
          <a:prstGeom prst="rect">
            <a:avLst/>
          </a:prstGeom>
        </p:spPr>
        <p:txBody>
          <a:bodyPr wrap="non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rgbClr val="5B9BD5">
                    <a:lumMod val="75000"/>
                  </a:srgbClr>
                </a:solidFill>
                <a:effectLst/>
                <a:uLnTx/>
                <a:uFillTx/>
                <a:latin typeface="微软雅黑" panose="020B0503020204020204" pitchFamily="34" charset="-122"/>
                <a:ea typeface="微软雅黑" panose="020B0503020204020204" pitchFamily="34" charset="-122"/>
                <a:cs typeface="+mn-cs"/>
              </a:rPr>
              <a:t>SWG-3008</a:t>
            </a:r>
          </a:p>
        </p:txBody>
      </p:sp>
      <p:pic>
        <p:nvPicPr>
          <p:cNvPr id="44" name="图片 4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776" y="183726"/>
            <a:ext cx="521316" cy="521316"/>
          </a:xfrm>
          <a:prstGeom prst="rect">
            <a:avLst/>
          </a:prstGeom>
        </p:spPr>
      </p:pic>
      <p:sp>
        <p:nvSpPr>
          <p:cNvPr id="19" name="文本占位符 14">
            <a:extLst>
              <a:ext uri="{FF2B5EF4-FFF2-40B4-BE49-F238E27FC236}">
                <a16:creationId xmlns:a16="http://schemas.microsoft.com/office/drawing/2014/main" id="{7ECD1ACD-EE54-468C-9D77-13846E14F847}"/>
              </a:ext>
            </a:extLst>
          </p:cNvPr>
          <p:cNvSpPr txBox="1">
            <a:spLocks/>
          </p:cNvSpPr>
          <p:nvPr/>
        </p:nvSpPr>
        <p:spPr>
          <a:xfrm>
            <a:off x="872001" y="184342"/>
            <a:ext cx="5766923" cy="520700"/>
          </a:xfrm>
          <a:prstGeom prst="rect">
            <a:avLst/>
          </a:prstGeom>
        </p:spPr>
        <p:txBody>
          <a:bodyPr vert="horz" lIns="90000" tIns="46800" rIns="90000" bIns="46800" rtlCol="0">
            <a:noAutofit/>
          </a:bodyPr>
          <a:lstStyle>
            <a:lvl1pPr marL="0" indent="0" algn="l" defTabSz="914400" rtl="0" eaLnBrk="1" fontAlgn="auto" latinLnBrk="0" hangingPunct="1">
              <a:lnSpc>
                <a:spcPct val="130000"/>
              </a:lnSpc>
              <a:spcBef>
                <a:spcPts val="0"/>
              </a:spcBef>
              <a:spcAft>
                <a:spcPts val="1000"/>
              </a:spcAft>
              <a:buFont typeface="Arial" panose="020B0604020202020204" pitchFamily="34" charset="0"/>
              <a:buNone/>
              <a:defRPr sz="2400" b="1" u="none" strike="noStrike" kern="1200" cap="none" spc="150" normalizeH="0" baseline="0">
                <a:solidFill>
                  <a:srgbClr val="036EB0"/>
                </a:solidFill>
                <a:uFillTx/>
                <a:latin typeface="+mj-ea"/>
                <a:ea typeface="+mj-ea"/>
                <a:cs typeface="阿里巴巴普惠体" panose="00020600040101010101" charset="-122"/>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j-ea"/>
                <a:ea typeface="+mj-ea"/>
                <a:cs typeface="阿里巴巴普惠体" panose="00020600040101010101" charset="-122"/>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j-ea"/>
                <a:ea typeface="+mj-ea"/>
                <a:cs typeface="阿里巴巴普惠体" panose="00020600040101010101"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j-ea"/>
                <a:ea typeface="+mj-ea"/>
                <a:cs typeface="阿里巴巴普惠体" panose="00020600040101010101" charset="-122"/>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j-ea"/>
                <a:ea typeface="+mj-ea"/>
                <a:cs typeface="阿里巴巴普惠体" panose="00020600040101010101"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1000"/>
              </a:spcAft>
              <a:buClrTx/>
              <a:buSzTx/>
              <a:buFont typeface="Arial" panose="020B0604020202020204" pitchFamily="34" charset="0"/>
              <a:buNone/>
              <a:tabLst/>
              <a:defRPr/>
            </a:pPr>
            <a:r>
              <a:rPr kumimoji="0" lang="en-US" altLang="zh-CN" sz="2400" b="1" i="0" u="none" strike="noStrike" kern="1200" cap="none" spc="0" normalizeH="0" baseline="0" noProof="0">
                <a:ln>
                  <a:noFill/>
                </a:ln>
                <a:solidFill>
                  <a:srgbClr val="036EB0"/>
                </a:solidFill>
                <a:effectLst/>
                <a:uLnTx/>
                <a:uFillTx/>
                <a:latin typeface="微软雅黑" panose="020B0503020204020204" pitchFamily="34" charset="-122"/>
                <a:ea typeface="微软雅黑" panose="020B0503020204020204" pitchFamily="34" charset="-122"/>
                <a:cs typeface="Arial" panose="020B0604020202020204" pitchFamily="34" charset="0"/>
                <a:sym typeface="+mn-lt"/>
              </a:rPr>
              <a:t>Wireless Gateway —— SWG Series</a:t>
            </a:r>
          </a:p>
          <a:p>
            <a:pPr marL="0" marR="0" lvl="0" indent="0" algn="l" defTabSz="914400" rtl="0" eaLnBrk="1" fontAlgn="auto" latinLnBrk="0" hangingPunct="1">
              <a:lnSpc>
                <a:spcPct val="130000"/>
              </a:lnSpc>
              <a:spcBef>
                <a:spcPts val="0"/>
              </a:spcBef>
              <a:spcAft>
                <a:spcPts val="1000"/>
              </a:spcAft>
              <a:buClrTx/>
              <a:buSzTx/>
              <a:buFont typeface="Arial" panose="020B0604020202020204" pitchFamily="34" charset="0"/>
              <a:buNone/>
              <a:tabLst/>
              <a:defRPr/>
            </a:pPr>
            <a:endParaRPr kumimoji="0" lang="zh-CN" altLang="en-US" sz="2400" b="1" i="0" u="none" strike="noStrike" kern="1200" cap="none" spc="150" normalizeH="0" baseline="0" noProof="0" dirty="0">
              <a:ln>
                <a:noFill/>
              </a:ln>
              <a:solidFill>
                <a:srgbClr val="036EB0"/>
              </a:solidFill>
              <a:effectLst/>
              <a:uLnTx/>
              <a:uFillTx/>
              <a:latin typeface="微软雅黑"/>
              <a:ea typeface="微软雅黑"/>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占位符 19">
            <a:extLst>
              <a:ext uri="{FF2B5EF4-FFF2-40B4-BE49-F238E27FC236}">
                <a16:creationId xmlns:a16="http://schemas.microsoft.com/office/drawing/2014/main" id="{F08D77AB-87E5-4EE6-9E09-BE29B8F4F6D4}"/>
              </a:ext>
            </a:extLst>
          </p:cNvPr>
          <p:cNvSpPr>
            <a:spLocks noGrp="1"/>
          </p:cNvSpPr>
          <p:nvPr>
            <p:ph type="body" sz="quarter" idx="11"/>
          </p:nvPr>
        </p:nvSpPr>
        <p:spPr/>
        <p:txBody>
          <a:bodyPr/>
          <a:lstStyle/>
          <a:p>
            <a:r>
              <a:rPr lang="en-US" altLang="zh-CN" dirty="0"/>
              <a:t>SWG-3016/32</a:t>
            </a:r>
            <a:endParaRPr lang="zh-CN" altLang="en-US" dirty="0"/>
          </a:p>
        </p:txBody>
      </p:sp>
      <p:sp>
        <p:nvSpPr>
          <p:cNvPr id="21" name="文本占位符 20">
            <a:extLst>
              <a:ext uri="{FF2B5EF4-FFF2-40B4-BE49-F238E27FC236}">
                <a16:creationId xmlns:a16="http://schemas.microsoft.com/office/drawing/2014/main" id="{F60B789D-629A-480D-B47C-1E4AA169BF65}"/>
              </a:ext>
            </a:extLst>
          </p:cNvPr>
          <p:cNvSpPr>
            <a:spLocks noGrp="1"/>
          </p:cNvSpPr>
          <p:nvPr>
            <p:ph type="body" sz="quarter" idx="12"/>
          </p:nvPr>
        </p:nvSpPr>
        <p:spPr>
          <a:xfrm>
            <a:off x="6920516" y="1787023"/>
            <a:ext cx="4243387" cy="1757055"/>
          </a:xfrm>
        </p:spPr>
        <p:txBody>
          <a:bodyPr>
            <a:normAutofit fontScale="47500" lnSpcReduction="20000"/>
          </a:bodyPr>
          <a:lstStyle/>
          <a:p>
            <a:pPr marL="171450" indent="-171450">
              <a:lnSpc>
                <a:spcPct val="120000"/>
              </a:lnSpc>
              <a:spcAft>
                <a:spcPts val="0"/>
              </a:spcAft>
              <a:buFont typeface="Arial" panose="020B0604020202020204" pitchFamily="34" charset="0"/>
              <a:buChar char="•"/>
              <a:defRPr/>
            </a:pPr>
            <a:r>
              <a:rPr lang="en-US" altLang="zh-CN" sz="3800" dirty="0">
                <a:solidFill>
                  <a:schemeClr val="tx1">
                    <a:lumMod val="65000"/>
                    <a:lumOff val="35000"/>
                  </a:schemeClr>
                </a:solidFill>
                <a:ea typeface="等线" panose="02010600030101010101" charset="-122"/>
              </a:rPr>
              <a:t>Provides 16/32 GSM/WCDMA/ LTE/ channels</a:t>
            </a:r>
          </a:p>
          <a:p>
            <a:pPr marL="171450" indent="-171450">
              <a:lnSpc>
                <a:spcPct val="120000"/>
              </a:lnSpc>
              <a:spcAft>
                <a:spcPts val="0"/>
              </a:spcAft>
              <a:buFont typeface="Arial" panose="020B0604020202020204" pitchFamily="34" charset="0"/>
              <a:buChar char="•"/>
              <a:defRPr/>
            </a:pPr>
            <a:r>
              <a:rPr lang="en-US" altLang="zh-CN" sz="3800" dirty="0">
                <a:solidFill>
                  <a:schemeClr val="tx1">
                    <a:lumMod val="65000"/>
                    <a:lumOff val="35000"/>
                  </a:schemeClr>
                </a:solidFill>
                <a:ea typeface="等线" panose="02010600030101010101" charset="-122"/>
              </a:rPr>
              <a:t>Hot-swap SIM cards with no service interruption</a:t>
            </a:r>
          </a:p>
          <a:p>
            <a:pPr marL="171450" indent="-171450">
              <a:lnSpc>
                <a:spcPct val="120000"/>
              </a:lnSpc>
              <a:spcAft>
                <a:spcPts val="0"/>
              </a:spcAft>
              <a:buFont typeface="Arial" panose="020B0604020202020204" pitchFamily="34" charset="0"/>
              <a:buChar char="•"/>
              <a:defRPr/>
            </a:pPr>
            <a:r>
              <a:rPr lang="en-US" altLang="zh-CN" sz="3800" dirty="0">
                <a:solidFill>
                  <a:schemeClr val="tx1">
                    <a:lumMod val="65000"/>
                    <a:lumOff val="35000"/>
                  </a:schemeClr>
                </a:solidFill>
                <a:ea typeface="等线" panose="02010600030101010101" charset="-122"/>
              </a:rPr>
              <a:t>Equipped with double Ethernet ports that meet various need</a:t>
            </a:r>
          </a:p>
          <a:p>
            <a:endParaRPr lang="zh-CN" altLang="en-US" dirty="0"/>
          </a:p>
        </p:txBody>
      </p:sp>
      <p:sp>
        <p:nvSpPr>
          <p:cNvPr id="22" name="文本占位符 21">
            <a:extLst>
              <a:ext uri="{FF2B5EF4-FFF2-40B4-BE49-F238E27FC236}">
                <a16:creationId xmlns:a16="http://schemas.microsoft.com/office/drawing/2014/main" id="{B44DE294-B465-47E0-AC78-0054C5A0D939}"/>
              </a:ext>
            </a:extLst>
          </p:cNvPr>
          <p:cNvSpPr>
            <a:spLocks noGrp="1"/>
          </p:cNvSpPr>
          <p:nvPr>
            <p:ph type="body" sz="quarter" idx="13"/>
          </p:nvPr>
        </p:nvSpPr>
        <p:spPr>
          <a:xfrm>
            <a:off x="7535397" y="3862340"/>
            <a:ext cx="3409950" cy="706418"/>
          </a:xfrm>
        </p:spPr>
        <p:txBody>
          <a:bodyPr>
            <a:normAutofit/>
          </a:bodyPr>
          <a:lstStyle/>
          <a:p>
            <a:r>
              <a:rPr lang="en-US" altLang="zh-CN" dirty="0"/>
              <a:t>SWG-3016/32-4S</a:t>
            </a:r>
          </a:p>
          <a:p>
            <a:endParaRPr lang="zh-CN" altLang="en-US" sz="1200" dirty="0"/>
          </a:p>
        </p:txBody>
      </p:sp>
      <p:sp>
        <p:nvSpPr>
          <p:cNvPr id="23" name="文本占位符 22">
            <a:extLst>
              <a:ext uri="{FF2B5EF4-FFF2-40B4-BE49-F238E27FC236}">
                <a16:creationId xmlns:a16="http://schemas.microsoft.com/office/drawing/2014/main" id="{5D55C2A5-47B3-4976-92E0-A6ED84D439CA}"/>
              </a:ext>
            </a:extLst>
          </p:cNvPr>
          <p:cNvSpPr>
            <a:spLocks noGrp="1"/>
          </p:cNvSpPr>
          <p:nvPr>
            <p:ph type="body" sz="quarter" idx="14"/>
          </p:nvPr>
        </p:nvSpPr>
        <p:spPr/>
        <p:txBody>
          <a:bodyPr>
            <a:normAutofit fontScale="70000" lnSpcReduction="20000"/>
          </a:bodyPr>
          <a:lstStyle/>
          <a:p>
            <a:pPr marL="171450" indent="-171450">
              <a:lnSpc>
                <a:spcPct val="120000"/>
              </a:lnSpc>
              <a:spcAft>
                <a:spcPts val="0"/>
              </a:spcAft>
              <a:buFont typeface="Arial" panose="020B0604020202020204" pitchFamily="34" charset="0"/>
              <a:buChar char="•"/>
              <a:defRPr/>
            </a:pPr>
            <a:r>
              <a:rPr lang="en-US" altLang="zh-CN" sz="2600" dirty="0">
                <a:solidFill>
                  <a:schemeClr val="tx1">
                    <a:lumMod val="65000"/>
                    <a:lumOff val="35000"/>
                  </a:schemeClr>
                </a:solidFill>
              </a:rPr>
              <a:t>Policy-based SIM Auto Switch</a:t>
            </a:r>
          </a:p>
          <a:p>
            <a:pPr marL="171450" indent="-171450">
              <a:lnSpc>
                <a:spcPct val="120000"/>
              </a:lnSpc>
              <a:spcAft>
                <a:spcPts val="0"/>
              </a:spcAft>
              <a:buFont typeface="Arial" panose="020B0604020202020204" pitchFamily="34" charset="0"/>
              <a:buChar char="•"/>
              <a:defRPr/>
            </a:pPr>
            <a:r>
              <a:rPr lang="en-US" altLang="zh-CN" sz="2600" dirty="0">
                <a:solidFill>
                  <a:schemeClr val="tx1">
                    <a:lumMod val="65000"/>
                    <a:lumOff val="35000"/>
                  </a:schemeClr>
                </a:solidFill>
              </a:rPr>
              <a:t>Dynamic allocation of SIM cards</a:t>
            </a:r>
          </a:p>
          <a:p>
            <a:pPr marL="171450" indent="-171450">
              <a:lnSpc>
                <a:spcPct val="120000"/>
              </a:lnSpc>
              <a:spcAft>
                <a:spcPts val="0"/>
              </a:spcAft>
              <a:buFont typeface="Arial" panose="020B0604020202020204" pitchFamily="34" charset="0"/>
              <a:buChar char="•"/>
              <a:defRPr/>
            </a:pPr>
            <a:r>
              <a:rPr lang="en-US" altLang="zh-CN" sz="2600" dirty="0">
                <a:solidFill>
                  <a:schemeClr val="tx1">
                    <a:lumMod val="65000"/>
                    <a:lumOff val="35000"/>
                  </a:schemeClr>
                </a:solidFill>
              </a:rPr>
              <a:t>Support a variety of protocol ranges</a:t>
            </a:r>
          </a:p>
          <a:p>
            <a:pPr marL="171450" indent="-171450">
              <a:lnSpc>
                <a:spcPct val="120000"/>
              </a:lnSpc>
              <a:spcAft>
                <a:spcPts val="0"/>
              </a:spcAft>
              <a:buFont typeface="Arial" panose="020B0604020202020204" pitchFamily="34" charset="0"/>
              <a:buChar char="•"/>
              <a:defRPr/>
            </a:pPr>
            <a:r>
              <a:rPr lang="en-US" altLang="zh-CN" sz="2600" dirty="0">
                <a:solidFill>
                  <a:schemeClr val="tx1">
                    <a:lumMod val="65000"/>
                    <a:lumOff val="35000"/>
                  </a:schemeClr>
                </a:solidFill>
              </a:rPr>
              <a:t>Provides 16/32 GSM/WCDMA/LTE channels</a:t>
            </a:r>
          </a:p>
          <a:p>
            <a:endParaRPr lang="zh-CN" altLang="en-US" dirty="0"/>
          </a:p>
        </p:txBody>
      </p:sp>
      <p:sp>
        <p:nvSpPr>
          <p:cNvPr id="15" name="文本占位符 14">
            <a:extLst>
              <a:ext uri="{FF2B5EF4-FFF2-40B4-BE49-F238E27FC236}">
                <a16:creationId xmlns:a16="http://schemas.microsoft.com/office/drawing/2014/main" id="{C734E9CC-E91E-4EC8-8970-4CA9B026F051}"/>
              </a:ext>
            </a:extLst>
          </p:cNvPr>
          <p:cNvSpPr>
            <a:spLocks noGrp="1"/>
          </p:cNvSpPr>
          <p:nvPr>
            <p:ph type="body" sz="quarter" idx="15"/>
          </p:nvPr>
        </p:nvSpPr>
        <p:spPr>
          <a:xfrm>
            <a:off x="872001" y="184342"/>
            <a:ext cx="5766923" cy="520700"/>
          </a:xfrm>
        </p:spPr>
        <p:txBody>
          <a:bodyPr/>
          <a:lstStyle/>
          <a:p>
            <a:r>
              <a:rPr lang="en-US" altLang="zh-CN" spc="0" dirty="0">
                <a:latin typeface="微软雅黑" panose="020B0503020204020204" pitchFamily="34" charset="-122"/>
                <a:ea typeface="微软雅黑" panose="020B0503020204020204" pitchFamily="34" charset="-122"/>
                <a:cs typeface="Arial" panose="020B0604020202020204" pitchFamily="34" charset="0"/>
                <a:sym typeface="+mn-lt"/>
              </a:rPr>
              <a:t>Wireless Gateway —— SWG Series</a:t>
            </a:r>
          </a:p>
          <a:p>
            <a:endParaRPr lang="zh-CN" altLang="en-US" dirty="0"/>
          </a:p>
        </p:txBody>
      </p:sp>
      <p:pic>
        <p:nvPicPr>
          <p:cNvPr id="10" name="图片 9">
            <a:extLst>
              <a:ext uri="{FF2B5EF4-FFF2-40B4-BE49-F238E27FC236}">
                <a16:creationId xmlns:a16="http://schemas.microsoft.com/office/drawing/2014/main" id="{01A25AE8-66F1-493C-A962-D405AB9447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776" y="183726"/>
            <a:ext cx="521316" cy="521316"/>
          </a:xfrm>
          <a:prstGeom prst="rect">
            <a:avLst/>
          </a:prstGeom>
        </p:spPr>
      </p:pic>
      <p:pic>
        <p:nvPicPr>
          <p:cNvPr id="7" name="图片 6">
            <a:extLst>
              <a:ext uri="{FF2B5EF4-FFF2-40B4-BE49-F238E27FC236}">
                <a16:creationId xmlns:a16="http://schemas.microsoft.com/office/drawing/2014/main" id="{8DC48570-A19A-4EBC-AC6E-A3E02E2082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975" y="929884"/>
            <a:ext cx="4440019" cy="3171442"/>
          </a:xfrm>
          <a:prstGeom prst="rect">
            <a:avLst/>
          </a:prstGeom>
        </p:spPr>
      </p:pic>
      <p:pic>
        <p:nvPicPr>
          <p:cNvPr id="9" name="图片 8">
            <a:extLst>
              <a:ext uri="{FF2B5EF4-FFF2-40B4-BE49-F238E27FC236}">
                <a16:creationId xmlns:a16="http://schemas.microsoft.com/office/drawing/2014/main" id="{8DFA2B26-4F10-4378-B51D-3BCABE9AFC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598" y="3429000"/>
            <a:ext cx="5021997" cy="2279516"/>
          </a:xfrm>
          <a:prstGeom prst="rect">
            <a:avLst/>
          </a:prstGeom>
        </p:spPr>
      </p:pic>
    </p:spTree>
    <p:extLst>
      <p:ext uri="{BB962C8B-B14F-4D97-AF65-F5344CB8AC3E}">
        <p14:creationId xmlns:p14="http://schemas.microsoft.com/office/powerpoint/2010/main" val="279182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a:extLst>
              <a:ext uri="{FF2B5EF4-FFF2-40B4-BE49-F238E27FC236}">
                <a16:creationId xmlns:a16="http://schemas.microsoft.com/office/drawing/2014/main" id="{48B30018-6EB8-4841-9730-527DF2F0B7BC}"/>
              </a:ext>
            </a:extLst>
          </p:cNvPr>
          <p:cNvSpPr>
            <a:spLocks noGrp="1"/>
          </p:cNvSpPr>
          <p:nvPr>
            <p:ph type="body" sz="quarter" idx="15"/>
          </p:nvPr>
        </p:nvSpPr>
        <p:spPr>
          <a:xfrm>
            <a:off x="872002" y="184342"/>
            <a:ext cx="6976598" cy="520700"/>
          </a:xfrm>
        </p:spPr>
        <p:txBody>
          <a:bodyPr/>
          <a:lstStyle/>
          <a:p>
            <a:r>
              <a:rPr lang="en-US" altLang="zh-CN" dirty="0"/>
              <a:t>Wireless Gateway —— GWP Series</a:t>
            </a:r>
            <a:endParaRPr lang="zh-CN" altLang="en-US" dirty="0"/>
          </a:p>
        </p:txBody>
      </p:sp>
      <p:sp>
        <p:nvSpPr>
          <p:cNvPr id="7" name="文本占位符 6">
            <a:extLst>
              <a:ext uri="{FF2B5EF4-FFF2-40B4-BE49-F238E27FC236}">
                <a16:creationId xmlns:a16="http://schemas.microsoft.com/office/drawing/2014/main" id="{2ED3B5CA-4C90-4983-9579-4EB6FCDA6410}"/>
              </a:ext>
            </a:extLst>
          </p:cNvPr>
          <p:cNvSpPr>
            <a:spLocks noGrp="1"/>
          </p:cNvSpPr>
          <p:nvPr>
            <p:ph type="body" sz="quarter" idx="16"/>
          </p:nvPr>
        </p:nvSpPr>
        <p:spPr>
          <a:xfrm>
            <a:off x="464274" y="3429000"/>
            <a:ext cx="5631726" cy="2051511"/>
          </a:xfrm>
        </p:spPr>
        <p:txBody>
          <a:bodyPr>
            <a:normAutofit fontScale="70000" lnSpcReduction="20000"/>
          </a:bodyPr>
          <a:lstStyle/>
          <a:p>
            <a:pPr marL="171450" indent="-171450">
              <a:lnSpc>
                <a:spcPts val="2300"/>
              </a:lnSpc>
              <a:spcAft>
                <a:spcPts val="0"/>
              </a:spcAft>
              <a:defRPr/>
            </a:pPr>
            <a:endParaRPr lang="en-US" altLang="zh-CN" sz="2900" spc="0" dirty="0">
              <a:latin typeface="Arial" panose="020B0604020202020204" pitchFamily="34" charset="0"/>
              <a:ea typeface="等线" panose="02010600030101010101" charset="-122"/>
              <a:cs typeface="Arial" panose="020B0604020202020204" pitchFamily="34" charset="0"/>
            </a:endParaRPr>
          </a:p>
          <a:p>
            <a:pPr marL="171450" lvl="0" indent="-171450">
              <a:lnSpc>
                <a:spcPts val="2300"/>
              </a:lnSpc>
              <a:spcAft>
                <a:spcPts val="0"/>
              </a:spcAft>
              <a:defRPr/>
            </a:pPr>
            <a:r>
              <a:rPr lang="en-US" altLang="zh-CN" sz="2300" spc="0" dirty="0">
                <a:latin typeface="Arial" panose="020B0604020202020204" pitchFamily="34" charset="0"/>
                <a:ea typeface="等线" panose="02010600030101010101" charset="-122"/>
                <a:cs typeface="Arial" panose="020B0604020202020204" pitchFamily="34" charset="0"/>
              </a:rPr>
              <a:t>Provides up to 11 plug-in GSM/ WCDMA/LTE gateway modules</a:t>
            </a:r>
          </a:p>
          <a:p>
            <a:pPr marL="171450" lvl="0" indent="-171450">
              <a:lnSpc>
                <a:spcPts val="2300"/>
              </a:lnSpc>
              <a:spcAft>
                <a:spcPts val="0"/>
              </a:spcAft>
              <a:defRPr/>
            </a:pPr>
            <a:r>
              <a:rPr lang="en-US" altLang="zh-CN" sz="2300" spc="0" dirty="0">
                <a:latin typeface="Arial" panose="020B0604020202020204" pitchFamily="34" charset="0"/>
                <a:ea typeface="等线" panose="02010600030101010101" charset="-122"/>
                <a:cs typeface="Arial" panose="020B0604020202020204" pitchFamily="34" charset="0"/>
              </a:rPr>
              <a:t>Support from 4 or 44 GSM/ WCDMA/ LTE channels and 2 Ethernet ports</a:t>
            </a:r>
          </a:p>
          <a:p>
            <a:pPr marL="171450" lvl="0" indent="-171450">
              <a:lnSpc>
                <a:spcPts val="2300"/>
              </a:lnSpc>
              <a:spcAft>
                <a:spcPts val="0"/>
              </a:spcAft>
              <a:defRPr/>
            </a:pPr>
            <a:r>
              <a:rPr lang="en-US" altLang="zh-CN" sz="2300" spc="0" dirty="0">
                <a:latin typeface="Arial" panose="020B0604020202020204" pitchFamily="34" charset="0"/>
                <a:ea typeface="等线" panose="02010600030101010101" charset="-122"/>
                <a:cs typeface="Arial" panose="020B0604020202020204" pitchFamily="34" charset="0"/>
                <a:sym typeface="+mn-ea"/>
              </a:rPr>
              <a:t>Support VS-GWM420G and VS-GWM420L modules</a:t>
            </a:r>
            <a:endParaRPr lang="en-US" altLang="zh-CN" sz="2300" spc="0" dirty="0">
              <a:latin typeface="Arial" panose="020B0604020202020204" pitchFamily="34" charset="0"/>
              <a:ea typeface="等线" panose="02010600030101010101" charset="-122"/>
              <a:cs typeface="Arial" panose="020B0604020202020204" pitchFamily="34" charset="0"/>
            </a:endParaRPr>
          </a:p>
          <a:p>
            <a:endParaRPr lang="zh-CN" altLang="en-US" sz="2500" dirty="0"/>
          </a:p>
        </p:txBody>
      </p:sp>
      <p:sp>
        <p:nvSpPr>
          <p:cNvPr id="8" name="文本占位符 7">
            <a:extLst>
              <a:ext uri="{FF2B5EF4-FFF2-40B4-BE49-F238E27FC236}">
                <a16:creationId xmlns:a16="http://schemas.microsoft.com/office/drawing/2014/main" id="{0B9F42A0-DF7F-4D35-A476-090F5F95AE66}"/>
              </a:ext>
            </a:extLst>
          </p:cNvPr>
          <p:cNvSpPr>
            <a:spLocks noGrp="1"/>
          </p:cNvSpPr>
          <p:nvPr>
            <p:ph type="body" sz="quarter" idx="17"/>
          </p:nvPr>
        </p:nvSpPr>
        <p:spPr/>
        <p:txBody>
          <a:bodyPr/>
          <a:lstStyle/>
          <a:p>
            <a:r>
              <a:rPr lang="en-US" altLang="zh-CN" dirty="0"/>
              <a:t>VS-GWP2120</a:t>
            </a:r>
          </a:p>
          <a:p>
            <a:endParaRPr lang="zh-CN" altLang="en-US" dirty="0"/>
          </a:p>
        </p:txBody>
      </p:sp>
      <p:sp>
        <p:nvSpPr>
          <p:cNvPr id="9" name="文本占位符 8">
            <a:extLst>
              <a:ext uri="{FF2B5EF4-FFF2-40B4-BE49-F238E27FC236}">
                <a16:creationId xmlns:a16="http://schemas.microsoft.com/office/drawing/2014/main" id="{6906B7D0-E29D-43D8-BB28-3504320A1A2C}"/>
              </a:ext>
            </a:extLst>
          </p:cNvPr>
          <p:cNvSpPr>
            <a:spLocks noGrp="1"/>
          </p:cNvSpPr>
          <p:nvPr>
            <p:ph type="body" sz="quarter" idx="18"/>
          </p:nvPr>
        </p:nvSpPr>
        <p:spPr>
          <a:xfrm>
            <a:off x="6372791" y="1052023"/>
            <a:ext cx="5568729" cy="1363662"/>
          </a:xfrm>
        </p:spPr>
        <p:txBody>
          <a:bodyPr>
            <a:normAutofit fontScale="25000" lnSpcReduction="20000"/>
          </a:bodyPr>
          <a:lstStyle/>
          <a:p>
            <a:pPr marL="171450" indent="-171450">
              <a:lnSpc>
                <a:spcPts val="2300"/>
              </a:lnSpc>
              <a:spcAft>
                <a:spcPts val="0"/>
              </a:spcAft>
              <a:defRPr/>
            </a:pPr>
            <a:r>
              <a:rPr lang="en-US" altLang="zh-CN" sz="6400" spc="0" dirty="0">
                <a:latin typeface="Arial" panose="020B0604020202020204" pitchFamily="34" charset="0"/>
                <a:ea typeface="等线" panose="02010600030101010101" charset="-122"/>
                <a:cs typeface="Arial" panose="020B0604020202020204" pitchFamily="34" charset="0"/>
              </a:rPr>
              <a:t>Provides up to 5 plug-in GSM/ WCDMA/LTE gateway modules</a:t>
            </a:r>
          </a:p>
          <a:p>
            <a:pPr marL="171450" indent="-171450">
              <a:lnSpc>
                <a:spcPts val="2300"/>
              </a:lnSpc>
              <a:spcAft>
                <a:spcPts val="0"/>
              </a:spcAft>
              <a:defRPr/>
            </a:pPr>
            <a:r>
              <a:rPr lang="en-US" altLang="zh-CN" sz="6400" spc="0" dirty="0">
                <a:latin typeface="Arial" panose="020B0604020202020204" pitchFamily="34" charset="0"/>
                <a:ea typeface="等线" panose="02010600030101010101" charset="-122"/>
                <a:cs typeface="Arial" panose="020B0604020202020204" pitchFamily="34" charset="0"/>
              </a:rPr>
              <a:t>Support from 4 to 20 GSM/ WCDMA/LTE  channels and 2 Ethernet ports</a:t>
            </a:r>
          </a:p>
          <a:p>
            <a:pPr marL="171450" indent="-171450">
              <a:lnSpc>
                <a:spcPts val="2300"/>
              </a:lnSpc>
              <a:spcAft>
                <a:spcPts val="0"/>
              </a:spcAft>
              <a:defRPr/>
            </a:pPr>
            <a:r>
              <a:rPr lang="en-US" altLang="zh-CN" sz="6400" spc="0" dirty="0">
                <a:latin typeface="Arial" panose="020B0604020202020204" pitchFamily="34" charset="0"/>
                <a:ea typeface="等线" panose="02010600030101010101" charset="-122"/>
                <a:cs typeface="Arial" panose="020B0604020202020204" pitchFamily="34" charset="0"/>
              </a:rPr>
              <a:t>Support VS-GWM420G and VS-GWM420L modules</a:t>
            </a:r>
          </a:p>
          <a:p>
            <a:endParaRPr lang="zh-CN" altLang="en-US" dirty="0"/>
          </a:p>
        </p:txBody>
      </p:sp>
      <p:sp>
        <p:nvSpPr>
          <p:cNvPr id="10" name="文本占位符 9">
            <a:extLst>
              <a:ext uri="{FF2B5EF4-FFF2-40B4-BE49-F238E27FC236}">
                <a16:creationId xmlns:a16="http://schemas.microsoft.com/office/drawing/2014/main" id="{B18A4D26-DCCA-482F-8B49-721EEB918F10}"/>
              </a:ext>
            </a:extLst>
          </p:cNvPr>
          <p:cNvSpPr>
            <a:spLocks noGrp="1"/>
          </p:cNvSpPr>
          <p:nvPr>
            <p:ph type="body" sz="quarter" idx="19"/>
          </p:nvPr>
        </p:nvSpPr>
        <p:spPr/>
        <p:txBody>
          <a:bodyPr/>
          <a:lstStyle/>
          <a:p>
            <a:r>
              <a:rPr lang="en-US" altLang="zh-CN" dirty="0">
                <a:solidFill>
                  <a:srgbClr val="3FA4DE"/>
                </a:solidFill>
              </a:rPr>
              <a:t>VS-GWP1600</a:t>
            </a:r>
            <a:endParaRPr lang="zh-CN" altLang="en-US" dirty="0">
              <a:solidFill>
                <a:srgbClr val="3FA4DE"/>
              </a:solidFill>
            </a:endParaRPr>
          </a:p>
        </p:txBody>
      </p:sp>
      <p:pic>
        <p:nvPicPr>
          <p:cNvPr id="12" name="图片 11">
            <a:extLst>
              <a:ext uri="{FF2B5EF4-FFF2-40B4-BE49-F238E27FC236}">
                <a16:creationId xmlns:a16="http://schemas.microsoft.com/office/drawing/2014/main" id="{7EBF9356-151C-4867-933F-6093F34C1D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2075" y="1622565"/>
            <a:ext cx="3702393" cy="1679575"/>
          </a:xfrm>
          <a:prstGeom prst="rect">
            <a:avLst/>
          </a:prstGeom>
          <a:effectLst>
            <a:outerShdw blurRad="50800" dist="38100" dir="5400000" algn="t" rotWithShape="0">
              <a:prstClr val="black">
                <a:alpha val="40000"/>
              </a:prstClr>
            </a:outerShdw>
          </a:effectLst>
        </p:spPr>
      </p:pic>
      <p:pic>
        <p:nvPicPr>
          <p:cNvPr id="16" name="图片 15">
            <a:extLst>
              <a:ext uri="{FF2B5EF4-FFF2-40B4-BE49-F238E27FC236}">
                <a16:creationId xmlns:a16="http://schemas.microsoft.com/office/drawing/2014/main" id="{1A88AA2F-23CF-4213-860A-14EA968B4A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2791" y="3673332"/>
            <a:ext cx="5133408" cy="232340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25443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EED8417-CE85-496A-A19A-86D9A650719B}"/>
              </a:ext>
            </a:extLst>
          </p:cNvPr>
          <p:cNvSpPr>
            <a:spLocks noGrp="1"/>
          </p:cNvSpPr>
          <p:nvPr>
            <p:ph type="body" sz="quarter" idx="15"/>
          </p:nvPr>
        </p:nvSpPr>
        <p:spPr>
          <a:xfrm>
            <a:off x="872002" y="184342"/>
            <a:ext cx="6795100" cy="520700"/>
          </a:xfrm>
        </p:spPr>
        <p:txBody>
          <a:bodyPr/>
          <a:lstStyle/>
          <a:p>
            <a:r>
              <a:rPr lang="en-US" altLang="zh-CN" dirty="0"/>
              <a:t>Wireless Gateway —— GWP Series</a:t>
            </a:r>
          </a:p>
          <a:p>
            <a:endParaRPr lang="zh-CN" altLang="en-US" dirty="0"/>
          </a:p>
        </p:txBody>
      </p:sp>
      <p:sp>
        <p:nvSpPr>
          <p:cNvPr id="6" name="文本占位符 5">
            <a:extLst>
              <a:ext uri="{FF2B5EF4-FFF2-40B4-BE49-F238E27FC236}">
                <a16:creationId xmlns:a16="http://schemas.microsoft.com/office/drawing/2014/main" id="{18032DD0-63F1-4AAB-AD00-AA28213B750B}"/>
              </a:ext>
            </a:extLst>
          </p:cNvPr>
          <p:cNvSpPr>
            <a:spLocks noGrp="1"/>
          </p:cNvSpPr>
          <p:nvPr>
            <p:ph type="body" sz="quarter" idx="18"/>
          </p:nvPr>
        </p:nvSpPr>
        <p:spPr>
          <a:xfrm>
            <a:off x="6372791" y="1138097"/>
            <a:ext cx="5604943" cy="1524131"/>
          </a:xfrm>
        </p:spPr>
        <p:txBody>
          <a:bodyPr>
            <a:normAutofit/>
          </a:bodyPr>
          <a:lstStyle/>
          <a:p>
            <a:r>
              <a:rPr lang="en-US" altLang="zh-CN" dirty="0">
                <a:latin typeface="Arial" panose="020B0604020202020204" pitchFamily="34" charset="0"/>
                <a:cs typeface="Arial" panose="020B0604020202020204" pitchFamily="34" charset="0"/>
              </a:rPr>
              <a:t>Frequency range: GSM 850/900/1800/1900MHz</a:t>
            </a:r>
          </a:p>
          <a:p>
            <a:r>
              <a:rPr lang="en-US" altLang="zh-CN" dirty="0">
                <a:latin typeface="Arial" panose="020B0604020202020204" pitchFamily="34" charset="0"/>
                <a:cs typeface="Arial" panose="020B0604020202020204" pitchFamily="34" charset="0"/>
              </a:rPr>
              <a:t>Each module offers 4 GSM channels</a:t>
            </a:r>
          </a:p>
          <a:p>
            <a:endParaRPr lang="zh-CN" altLang="en-US" dirty="0"/>
          </a:p>
        </p:txBody>
      </p:sp>
      <p:sp>
        <p:nvSpPr>
          <p:cNvPr id="20" name="文本占位符 19">
            <a:extLst>
              <a:ext uri="{FF2B5EF4-FFF2-40B4-BE49-F238E27FC236}">
                <a16:creationId xmlns:a16="http://schemas.microsoft.com/office/drawing/2014/main" id="{AAC85E3D-3476-4948-BE8A-46CFC924CE42}"/>
              </a:ext>
            </a:extLst>
          </p:cNvPr>
          <p:cNvSpPr>
            <a:spLocks noGrp="1"/>
          </p:cNvSpPr>
          <p:nvPr>
            <p:ph type="body" sz="quarter" idx="19"/>
          </p:nvPr>
        </p:nvSpPr>
        <p:spPr/>
        <p:txBody>
          <a:bodyPr/>
          <a:lstStyle/>
          <a:p>
            <a:r>
              <a:rPr lang="en-US" altLang="zh-CN" dirty="0"/>
              <a:t>VS-GWM420G</a:t>
            </a:r>
          </a:p>
          <a:p>
            <a:endParaRPr lang="zh-CN" altLang="en-US" dirty="0"/>
          </a:p>
        </p:txBody>
      </p:sp>
      <p:pic>
        <p:nvPicPr>
          <p:cNvPr id="12" name="图片 11">
            <a:extLst>
              <a:ext uri="{FF2B5EF4-FFF2-40B4-BE49-F238E27FC236}">
                <a16:creationId xmlns:a16="http://schemas.microsoft.com/office/drawing/2014/main" id="{B1D13E85-926E-4912-A12F-48CA97B67F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2002" y="1272727"/>
            <a:ext cx="2563752" cy="1831252"/>
          </a:xfrm>
          <a:prstGeom prst="rect">
            <a:avLst/>
          </a:prstGeom>
        </p:spPr>
      </p:pic>
      <p:pic>
        <p:nvPicPr>
          <p:cNvPr id="10" name="图片 9">
            <a:extLst>
              <a:ext uri="{FF2B5EF4-FFF2-40B4-BE49-F238E27FC236}">
                <a16:creationId xmlns:a16="http://schemas.microsoft.com/office/drawing/2014/main" id="{F8B665B8-1C42-4AE9-B0A2-BFF9FFD53B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2753" y="1229717"/>
            <a:ext cx="2563753" cy="1831252"/>
          </a:xfrm>
          <a:prstGeom prst="rect">
            <a:avLst/>
          </a:prstGeom>
        </p:spPr>
      </p:pic>
      <p:pic>
        <p:nvPicPr>
          <p:cNvPr id="14" name="图片 13">
            <a:extLst>
              <a:ext uri="{FF2B5EF4-FFF2-40B4-BE49-F238E27FC236}">
                <a16:creationId xmlns:a16="http://schemas.microsoft.com/office/drawing/2014/main" id="{24A19625-6382-4231-A862-FAD089C30A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3163" y="3927575"/>
            <a:ext cx="2367574" cy="1691124"/>
          </a:xfrm>
          <a:prstGeom prst="rect">
            <a:avLst/>
          </a:prstGeom>
        </p:spPr>
      </p:pic>
      <p:pic>
        <p:nvPicPr>
          <p:cNvPr id="16" name="图片 15">
            <a:extLst>
              <a:ext uri="{FF2B5EF4-FFF2-40B4-BE49-F238E27FC236}">
                <a16:creationId xmlns:a16="http://schemas.microsoft.com/office/drawing/2014/main" id="{5B475E8D-0C01-4336-B91F-55CCAC1160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53088" y="3837008"/>
            <a:ext cx="2367574" cy="1691124"/>
          </a:xfrm>
          <a:prstGeom prst="rect">
            <a:avLst/>
          </a:prstGeom>
        </p:spPr>
      </p:pic>
      <p:sp>
        <p:nvSpPr>
          <p:cNvPr id="19" name="文本框 2">
            <a:extLst>
              <a:ext uri="{FF2B5EF4-FFF2-40B4-BE49-F238E27FC236}">
                <a16:creationId xmlns:a16="http://schemas.microsoft.com/office/drawing/2014/main" id="{FBACAE22-B192-4EE1-9AA7-93F0C621496C}"/>
              </a:ext>
            </a:extLst>
          </p:cNvPr>
          <p:cNvSpPr txBox="1"/>
          <p:nvPr/>
        </p:nvSpPr>
        <p:spPr>
          <a:xfrm>
            <a:off x="1062237" y="3606483"/>
            <a:ext cx="4747034" cy="2031325"/>
          </a:xfrm>
          <a:prstGeom prst="rect">
            <a:avLst/>
          </a:prstGeom>
          <a:solidFill>
            <a:srgbClr val="FFFFFF"/>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等线" panose="02010600030101010101" pitchFamily="2" charset="-122"/>
                <a:cs typeface="Arial" panose="020B0604020202020204" pitchFamily="34" charset="0"/>
              </a:rPr>
              <a:t>Frequency range:</a:t>
            </a:r>
          </a:p>
          <a:p>
            <a:pPr marL="171450" marR="0" lvl="0" indent="-171450" algn="l" defTabSz="914400" rtl="0" eaLnBrk="1" fontAlgn="auto" latinLnBrk="1" hangingPunct="1">
              <a:lnSpc>
                <a:spcPct val="100000"/>
              </a:lnSpc>
              <a:spcBef>
                <a:spcPts val="0"/>
              </a:spcBef>
              <a:spcAft>
                <a:spcPts val="0"/>
              </a:spcAft>
              <a:buClr>
                <a:srgbClr val="3FA4DE"/>
              </a:buClr>
              <a:buSzTx/>
              <a:buFont typeface="Arial" panose="020B0604020202020204" pitchFamily="34" charset="0"/>
              <a:buChar char="•"/>
              <a:tabLst/>
              <a:defRPr/>
            </a:pPr>
            <a:r>
              <a:rPr kumimoji="0" lang="en-US" altLang="zh-CN" sz="1050" b="1"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等线" panose="02010600030101010101" pitchFamily="2" charset="-122"/>
                <a:cs typeface="Arial" panose="020B0604020202020204" pitchFamily="34" charset="0"/>
              </a:rPr>
              <a:t>VS-GWM420L-CE R2.1 China/India</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等线" panose="02010600030101010101" pitchFamily="2" charset="-122"/>
                <a:cs typeface="Arial" panose="020B0604020202020204" pitchFamily="34" charset="0"/>
              </a:rPr>
              <a:t>LTE FDD: B1/B3/B5/B8      LTE TDD: B38/B38/B40/B41</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等线" panose="02010600030101010101" pitchFamily="2" charset="-122"/>
                <a:cs typeface="Arial" panose="020B0604020202020204" pitchFamily="34" charset="0"/>
              </a:rPr>
              <a:t>WCDMA: B1/B8                TD-SCDMA: B34/B39</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等线" panose="02010600030101010101" pitchFamily="2" charset="-122"/>
                <a:cs typeface="Arial" panose="020B0604020202020204" pitchFamily="34" charset="0"/>
              </a:rPr>
              <a:t>CDMA: BC0                       GSM: 900/1800MHz</a:t>
            </a:r>
          </a:p>
          <a:p>
            <a:pPr marL="171450" indent="-171450" latinLnBrk="1">
              <a:buClr>
                <a:srgbClr val="3FA4DE"/>
              </a:buClr>
              <a:buFont typeface="Arial" panose="020B0604020202020204" pitchFamily="34" charset="0"/>
              <a:buChar char="•"/>
            </a:pPr>
            <a:r>
              <a:rPr lang="en-US" altLang="zh-CN" sz="1050" b="1" dirty="0">
                <a:solidFill>
                  <a:schemeClr val="tx1">
                    <a:lumMod val="65000"/>
                    <a:lumOff val="35000"/>
                  </a:schemeClr>
                </a:solidFill>
                <a:latin typeface="Arial" panose="020B0604020202020204" pitchFamily="34" charset="0"/>
                <a:ea typeface="等线" panose="02010600030101010101" pitchFamily="2" charset="-122"/>
                <a:cs typeface="Arial" panose="020B0604020202020204" pitchFamily="34" charset="0"/>
              </a:rPr>
              <a:t>VS-GWM420L-E EMEA/Korea/Thailand</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zh-CN" sz="1050" b="0" i="0"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等线" panose="02010600030101010101" pitchFamily="2" charset="-122"/>
                <a:cs typeface="Arial" panose="020B0604020202020204" pitchFamily="34" charset="0"/>
              </a:rPr>
              <a:t>LTE FDD: B1/B3/B5/B7/B8/B20     LTE TDD: B38/B40/B41</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zh-CN" sz="1050" b="0" i="0"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等线" panose="02010600030101010101" pitchFamily="2" charset="-122"/>
                <a:cs typeface="Arial" panose="020B0604020202020204" pitchFamily="34" charset="0"/>
              </a:rPr>
              <a:t>WCDMA: B1/B5/B8                       GSM: B3/B8</a:t>
            </a:r>
          </a:p>
          <a:p>
            <a:pPr marL="171450" marR="0" lvl="0" indent="-171450" fontAlgn="auto" latinLnBrk="1">
              <a:lnSpc>
                <a:spcPct val="100000"/>
              </a:lnSpc>
              <a:spcBef>
                <a:spcPts val="0"/>
              </a:spcBef>
              <a:spcAft>
                <a:spcPts val="0"/>
              </a:spcAft>
              <a:buClr>
                <a:srgbClr val="3FA4DE"/>
              </a:buClr>
              <a:buSzTx/>
              <a:buFont typeface="Arial" panose="020B0604020202020204" pitchFamily="34" charset="0"/>
              <a:buChar char="•"/>
              <a:tabLst/>
              <a:defRPr/>
            </a:pPr>
            <a:r>
              <a:rPr lang="en-US" altLang="zh-CN" sz="1050" b="1" dirty="0">
                <a:solidFill>
                  <a:schemeClr val="tx1">
                    <a:lumMod val="65000"/>
                    <a:lumOff val="35000"/>
                  </a:schemeClr>
                </a:solidFill>
                <a:latin typeface="Arial" panose="020B0604020202020204" pitchFamily="34" charset="0"/>
                <a:ea typeface="等线" panose="02010600030101010101" pitchFamily="2" charset="-122"/>
                <a:cs typeface="Arial" panose="020B0604020202020204" pitchFamily="34" charset="0"/>
              </a:rPr>
              <a:t>VS-GWM420L-AU Australia/New Zealand/Taiwan/Brazil</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等线" panose="02010600030101010101" pitchFamily="2" charset="-122"/>
                <a:cs typeface="Arial" panose="020B0604020202020204" pitchFamily="34" charset="0"/>
              </a:rPr>
              <a:t>LTE FDD: B1/B2/B3/B4/B5/B7/B8/B28</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等线" panose="02010600030101010101" pitchFamily="2" charset="-122"/>
                <a:cs typeface="Arial" panose="020B0604020202020204" pitchFamily="34" charset="0"/>
              </a:rPr>
              <a:t>LTE TDD: B40</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等线" panose="02010600030101010101" pitchFamily="2" charset="-122"/>
                <a:cs typeface="Arial" panose="020B0604020202020204" pitchFamily="34" charset="0"/>
              </a:rPr>
              <a:t>WCDMA: B1/B2/B5/B8       GSM: B2/B3/B5/B8</a:t>
            </a:r>
            <a:endParaRPr kumimoji="0" lang="zh-CN" altLang="en-US" sz="105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3" name="矩形: 圆角 22">
            <a:extLst>
              <a:ext uri="{FF2B5EF4-FFF2-40B4-BE49-F238E27FC236}">
                <a16:creationId xmlns:a16="http://schemas.microsoft.com/office/drawing/2014/main" id="{44B9A0AC-D285-4305-AB2F-E0CCC740EF59}"/>
              </a:ext>
            </a:extLst>
          </p:cNvPr>
          <p:cNvSpPr/>
          <p:nvPr/>
        </p:nvSpPr>
        <p:spPr>
          <a:xfrm>
            <a:off x="1691540" y="5821824"/>
            <a:ext cx="2202426" cy="461665"/>
          </a:xfrm>
          <a:prstGeom prst="roundRect">
            <a:avLst/>
          </a:prstGeom>
          <a:noFill/>
          <a:ln w="19050">
            <a:solidFill>
              <a:srgbClr val="3FA4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94F8E87B-CCB2-4603-B3BB-E395F112EE45}"/>
              </a:ext>
            </a:extLst>
          </p:cNvPr>
          <p:cNvSpPr txBox="1"/>
          <p:nvPr/>
        </p:nvSpPr>
        <p:spPr>
          <a:xfrm>
            <a:off x="1801039" y="5852602"/>
            <a:ext cx="1983428" cy="400110"/>
          </a:xfrm>
          <a:prstGeom prst="rect">
            <a:avLst/>
          </a:prstGeom>
          <a:noFill/>
        </p:spPr>
        <p:txBody>
          <a:bodyPr wrap="none" rtlCol="0">
            <a:spAutoFit/>
          </a:bodyPr>
          <a:lstStyle/>
          <a:p>
            <a:pPr algn="ctr"/>
            <a:r>
              <a:rPr lang="en-US" altLang="zh-CN" sz="2000" b="1" dirty="0">
                <a:solidFill>
                  <a:srgbClr val="3FA4DE"/>
                </a:solidFill>
              </a:rPr>
              <a:t>VS-GWM420L</a:t>
            </a:r>
          </a:p>
        </p:txBody>
      </p:sp>
    </p:spTree>
    <p:extLst>
      <p:ext uri="{BB962C8B-B14F-4D97-AF65-F5344CB8AC3E}">
        <p14:creationId xmlns:p14="http://schemas.microsoft.com/office/powerpoint/2010/main" val="3503608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占位符 13">
            <a:extLst>
              <a:ext uri="{FF2B5EF4-FFF2-40B4-BE49-F238E27FC236}">
                <a16:creationId xmlns:a16="http://schemas.microsoft.com/office/drawing/2014/main" id="{BD87AA62-3CD8-4762-8CDF-E32617186FF4}"/>
              </a:ext>
            </a:extLst>
          </p:cNvPr>
          <p:cNvSpPr>
            <a:spLocks noGrp="1"/>
          </p:cNvSpPr>
          <p:nvPr>
            <p:ph type="body" sz="quarter" idx="15"/>
          </p:nvPr>
        </p:nvSpPr>
        <p:spPr>
          <a:xfrm>
            <a:off x="872001" y="184342"/>
            <a:ext cx="8317266" cy="520700"/>
          </a:xfrm>
        </p:spPr>
        <p:txBody>
          <a:bodyPr/>
          <a:lstStyle/>
          <a:p>
            <a:r>
              <a:rPr lang="en-US" altLang="zh-CN" dirty="0"/>
              <a:t>Analog Gateway —— ATA VoIP Gateways</a:t>
            </a:r>
          </a:p>
          <a:p>
            <a:endParaRPr lang="zh-CN" altLang="en-US" dirty="0"/>
          </a:p>
        </p:txBody>
      </p:sp>
      <p:pic>
        <p:nvPicPr>
          <p:cNvPr id="19" name="图片 18">
            <a:extLst>
              <a:ext uri="{FF2B5EF4-FFF2-40B4-BE49-F238E27FC236}">
                <a16:creationId xmlns:a16="http://schemas.microsoft.com/office/drawing/2014/main" id="{0583731C-B2F6-47E6-9A88-14E203CDE0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2001" y="1410989"/>
            <a:ext cx="2475029" cy="1767878"/>
          </a:xfrm>
          <a:prstGeom prst="rect">
            <a:avLst/>
          </a:prstGeom>
        </p:spPr>
      </p:pic>
      <p:pic>
        <p:nvPicPr>
          <p:cNvPr id="21" name="图片 20">
            <a:extLst>
              <a:ext uri="{FF2B5EF4-FFF2-40B4-BE49-F238E27FC236}">
                <a16:creationId xmlns:a16="http://schemas.microsoft.com/office/drawing/2014/main" id="{2C39F930-80CE-40CF-AA08-E4B313F696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7387" y="1271953"/>
            <a:ext cx="2864328" cy="2045949"/>
          </a:xfrm>
          <a:prstGeom prst="rect">
            <a:avLst/>
          </a:prstGeom>
        </p:spPr>
      </p:pic>
      <p:pic>
        <p:nvPicPr>
          <p:cNvPr id="23" name="图片 22">
            <a:extLst>
              <a:ext uri="{FF2B5EF4-FFF2-40B4-BE49-F238E27FC236}">
                <a16:creationId xmlns:a16="http://schemas.microsoft.com/office/drawing/2014/main" id="{8DDA069C-BA94-42F3-A53C-AF9EF5E6B4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6926" y="1592531"/>
            <a:ext cx="3586390" cy="1626951"/>
          </a:xfrm>
          <a:prstGeom prst="rect">
            <a:avLst/>
          </a:prstGeom>
        </p:spPr>
      </p:pic>
      <p:sp>
        <p:nvSpPr>
          <p:cNvPr id="26" name="矩形 25">
            <a:extLst>
              <a:ext uri="{FF2B5EF4-FFF2-40B4-BE49-F238E27FC236}">
                <a16:creationId xmlns:a16="http://schemas.microsoft.com/office/drawing/2014/main" id="{5FF36538-E877-48D6-8AC6-0524D1531BE5}"/>
              </a:ext>
            </a:extLst>
          </p:cNvPr>
          <p:cNvSpPr/>
          <p:nvPr/>
        </p:nvSpPr>
        <p:spPr>
          <a:xfrm>
            <a:off x="491461" y="3360164"/>
            <a:ext cx="3565925" cy="120032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0" indent="-285750">
              <a:buClr>
                <a:srgbClr val="3FA4DE"/>
              </a:buClr>
              <a:buFont typeface="Arial" panose="020B0604020202020204" pitchFamily="34" charset="0"/>
              <a:buChar char="•"/>
              <a:defRPr/>
            </a:pPr>
            <a:r>
              <a:rPr lang="en-US" altLang="zh-CN"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Use standard SIP protocols</a:t>
            </a:r>
          </a:p>
          <a:p>
            <a:pPr marL="285750" lvl="0" indent="-285750">
              <a:buClr>
                <a:srgbClr val="3FA4DE"/>
              </a:buClr>
              <a:buFont typeface="Arial" panose="020B0604020202020204" pitchFamily="34" charset="0"/>
              <a:buChar char="•"/>
              <a:defRPr/>
            </a:pPr>
            <a:r>
              <a:rPr lang="en-US" altLang="zh-CN"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Designed for SMBs and SOHOs</a:t>
            </a:r>
          </a:p>
          <a:p>
            <a:pPr marL="285750" lvl="0" indent="-285750">
              <a:buClr>
                <a:srgbClr val="3FA4DE"/>
              </a:buClr>
              <a:buFont typeface="Arial" panose="020B0604020202020204" pitchFamily="34" charset="0"/>
              <a:buChar char="•"/>
              <a:defRPr/>
            </a:pPr>
            <a:r>
              <a:rPr lang="en-US" altLang="zh-CN"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Supports 2 FXS ports</a:t>
            </a:r>
          </a:p>
        </p:txBody>
      </p:sp>
      <p:sp>
        <p:nvSpPr>
          <p:cNvPr id="27" name="矩形: 圆角 26">
            <a:extLst>
              <a:ext uri="{FF2B5EF4-FFF2-40B4-BE49-F238E27FC236}">
                <a16:creationId xmlns:a16="http://schemas.microsoft.com/office/drawing/2014/main" id="{71D200C2-AD8B-4BF3-B48A-06A31EA63B02}"/>
              </a:ext>
            </a:extLst>
          </p:cNvPr>
          <p:cNvSpPr/>
          <p:nvPr/>
        </p:nvSpPr>
        <p:spPr>
          <a:xfrm>
            <a:off x="1007629" y="4822383"/>
            <a:ext cx="2339401" cy="461665"/>
          </a:xfrm>
          <a:prstGeom prst="roundRect">
            <a:avLst/>
          </a:prstGeom>
          <a:noFill/>
          <a:ln w="19050">
            <a:solidFill>
              <a:srgbClr val="3FA4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a:extLst>
              <a:ext uri="{FF2B5EF4-FFF2-40B4-BE49-F238E27FC236}">
                <a16:creationId xmlns:a16="http://schemas.microsoft.com/office/drawing/2014/main" id="{DFEE6052-C07C-4C83-A578-F9514CA29D12}"/>
              </a:ext>
            </a:extLst>
          </p:cNvPr>
          <p:cNvSpPr txBox="1"/>
          <p:nvPr/>
        </p:nvSpPr>
        <p:spPr>
          <a:xfrm>
            <a:off x="1007629" y="4883938"/>
            <a:ext cx="2105641" cy="400110"/>
          </a:xfrm>
          <a:prstGeom prst="rect">
            <a:avLst/>
          </a:prstGeom>
          <a:noFill/>
        </p:spPr>
        <p:txBody>
          <a:bodyPr wrap="square" rtlCol="0">
            <a:spAutoFit/>
          </a:bodyPr>
          <a:lstStyle/>
          <a:p>
            <a:pPr algn="ctr"/>
            <a:r>
              <a:rPr lang="en-US" altLang="zh-CN" sz="2000" b="1" dirty="0">
                <a:solidFill>
                  <a:srgbClr val="3FA4DE"/>
                </a:solidFill>
              </a:rPr>
              <a:t>iAG200-S</a:t>
            </a:r>
          </a:p>
        </p:txBody>
      </p:sp>
      <p:sp>
        <p:nvSpPr>
          <p:cNvPr id="31" name="矩形 30">
            <a:extLst>
              <a:ext uri="{FF2B5EF4-FFF2-40B4-BE49-F238E27FC236}">
                <a16:creationId xmlns:a16="http://schemas.microsoft.com/office/drawing/2014/main" id="{60CE1C41-A40C-4DAA-9111-B12A43452A79}"/>
              </a:ext>
            </a:extLst>
          </p:cNvPr>
          <p:cNvSpPr/>
          <p:nvPr/>
        </p:nvSpPr>
        <p:spPr>
          <a:xfrm>
            <a:off x="4036648" y="3371732"/>
            <a:ext cx="3565925" cy="120032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0" indent="-285750">
              <a:buClr>
                <a:srgbClr val="3FA4DE"/>
              </a:buClr>
              <a:buFont typeface="Arial" panose="020B0604020202020204" pitchFamily="34" charset="0"/>
              <a:buChar char="•"/>
              <a:defRPr/>
            </a:pPr>
            <a:r>
              <a:rPr lang="en-US" altLang="zh-CN"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Use standard SIP protocols</a:t>
            </a:r>
          </a:p>
          <a:p>
            <a:pPr marL="285750" lvl="0" indent="-285750">
              <a:buClr>
                <a:srgbClr val="3FA4DE"/>
              </a:buClr>
              <a:buFont typeface="Arial" panose="020B0604020202020204" pitchFamily="34" charset="0"/>
              <a:buChar char="•"/>
              <a:defRPr/>
            </a:pPr>
            <a:r>
              <a:rPr lang="en-US" altLang="zh-CN"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Designed for SMBs and SOHOs</a:t>
            </a:r>
          </a:p>
          <a:p>
            <a:pPr marL="285750" lvl="0" indent="-285750">
              <a:buClr>
                <a:srgbClr val="3FA4DE"/>
              </a:buClr>
              <a:buFont typeface="Arial" panose="020B0604020202020204" pitchFamily="34" charset="0"/>
              <a:buChar char="•"/>
              <a:defRPr/>
            </a:pPr>
            <a:r>
              <a:rPr lang="en-US" altLang="zh-CN"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Supports 4 FXS ports</a:t>
            </a:r>
          </a:p>
        </p:txBody>
      </p:sp>
      <p:sp>
        <p:nvSpPr>
          <p:cNvPr id="32" name="矩形: 圆角 31">
            <a:extLst>
              <a:ext uri="{FF2B5EF4-FFF2-40B4-BE49-F238E27FC236}">
                <a16:creationId xmlns:a16="http://schemas.microsoft.com/office/drawing/2014/main" id="{9D70C6A2-E1C8-4510-9C61-EC0561A83F8B}"/>
              </a:ext>
            </a:extLst>
          </p:cNvPr>
          <p:cNvSpPr/>
          <p:nvPr/>
        </p:nvSpPr>
        <p:spPr>
          <a:xfrm>
            <a:off x="4455490" y="4822383"/>
            <a:ext cx="2339401" cy="461665"/>
          </a:xfrm>
          <a:prstGeom prst="roundRect">
            <a:avLst/>
          </a:prstGeom>
          <a:noFill/>
          <a:ln w="19050">
            <a:solidFill>
              <a:srgbClr val="3FA4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a16="http://schemas.microsoft.com/office/drawing/2014/main" id="{2F879121-57DB-41DA-8FFA-B83C4A3D6253}"/>
              </a:ext>
            </a:extLst>
          </p:cNvPr>
          <p:cNvSpPr txBox="1"/>
          <p:nvPr/>
        </p:nvSpPr>
        <p:spPr>
          <a:xfrm>
            <a:off x="4572369" y="4883938"/>
            <a:ext cx="2105641" cy="400110"/>
          </a:xfrm>
          <a:prstGeom prst="rect">
            <a:avLst/>
          </a:prstGeom>
          <a:noFill/>
        </p:spPr>
        <p:txBody>
          <a:bodyPr wrap="square" rtlCol="0">
            <a:spAutoFit/>
          </a:bodyPr>
          <a:lstStyle/>
          <a:p>
            <a:pPr algn="ctr"/>
            <a:r>
              <a:rPr lang="en-US" altLang="zh-CN" sz="2000" b="1" dirty="0">
                <a:solidFill>
                  <a:srgbClr val="3FA4DE"/>
                </a:solidFill>
              </a:rPr>
              <a:t>iAG400-S</a:t>
            </a:r>
          </a:p>
        </p:txBody>
      </p:sp>
      <p:sp>
        <p:nvSpPr>
          <p:cNvPr id="34" name="矩形 33">
            <a:extLst>
              <a:ext uri="{FF2B5EF4-FFF2-40B4-BE49-F238E27FC236}">
                <a16:creationId xmlns:a16="http://schemas.microsoft.com/office/drawing/2014/main" id="{2CC6139A-DFD4-49CD-A9BB-4429B8F11E8C}"/>
              </a:ext>
            </a:extLst>
          </p:cNvPr>
          <p:cNvSpPr/>
          <p:nvPr/>
        </p:nvSpPr>
        <p:spPr>
          <a:xfrm>
            <a:off x="7776926" y="3371732"/>
            <a:ext cx="4460342" cy="120032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0" indent="-285750">
              <a:buClr>
                <a:srgbClr val="3FA4DE"/>
              </a:buClr>
              <a:buFont typeface="Arial" panose="020B0604020202020204" pitchFamily="34" charset="0"/>
              <a:buChar char="•"/>
              <a:defRPr/>
            </a:pPr>
            <a:r>
              <a:rPr lang="en-US" altLang="zh-CN"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Use standard SIP protocols</a:t>
            </a:r>
          </a:p>
          <a:p>
            <a:pPr marL="285750" lvl="0" indent="-285750">
              <a:buClr>
                <a:srgbClr val="3FA4DE"/>
              </a:buClr>
              <a:buFont typeface="Arial" panose="020B0604020202020204" pitchFamily="34" charset="0"/>
              <a:buChar char="•"/>
              <a:defRPr/>
            </a:pPr>
            <a:r>
              <a:rPr lang="en-US" altLang="zh-CN"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Designed for SMBs and SOHOs</a:t>
            </a:r>
          </a:p>
          <a:p>
            <a:pPr marL="285750" lvl="0" indent="-285750">
              <a:buClr>
                <a:srgbClr val="3FA4DE"/>
              </a:buClr>
              <a:buFont typeface="Arial" panose="020B0604020202020204" pitchFamily="34" charset="0"/>
              <a:buChar char="•"/>
              <a:defRPr/>
            </a:pPr>
            <a:r>
              <a:rPr lang="en-US" altLang="zh-CN"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Supports 8 FXS ports</a:t>
            </a:r>
          </a:p>
          <a:p>
            <a:pPr marL="285750" lvl="0" indent="-285750">
              <a:buClr>
                <a:srgbClr val="3FA4DE"/>
              </a:buClr>
              <a:buFont typeface="Arial" panose="020B0604020202020204" pitchFamily="34" charset="0"/>
              <a:buChar char="•"/>
              <a:defRPr/>
            </a:pPr>
            <a:r>
              <a:rPr lang="en-US" altLang="zh-CN"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A cost-effective version of iAG800 V2</a:t>
            </a:r>
          </a:p>
        </p:txBody>
      </p:sp>
      <p:sp>
        <p:nvSpPr>
          <p:cNvPr id="35" name="矩形: 圆角 34">
            <a:extLst>
              <a:ext uri="{FF2B5EF4-FFF2-40B4-BE49-F238E27FC236}">
                <a16:creationId xmlns:a16="http://schemas.microsoft.com/office/drawing/2014/main" id="{A5ABED9A-2C74-4F91-A920-E2CCB5368627}"/>
              </a:ext>
            </a:extLst>
          </p:cNvPr>
          <p:cNvSpPr/>
          <p:nvPr/>
        </p:nvSpPr>
        <p:spPr>
          <a:xfrm>
            <a:off x="8307427" y="4822383"/>
            <a:ext cx="2339401" cy="461665"/>
          </a:xfrm>
          <a:prstGeom prst="roundRect">
            <a:avLst/>
          </a:prstGeom>
          <a:noFill/>
          <a:ln w="19050">
            <a:solidFill>
              <a:srgbClr val="3FA4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a:extLst>
              <a:ext uri="{FF2B5EF4-FFF2-40B4-BE49-F238E27FC236}">
                <a16:creationId xmlns:a16="http://schemas.microsoft.com/office/drawing/2014/main" id="{4C36EE4F-5E70-47FA-81AF-7178E6C62BE9}"/>
              </a:ext>
            </a:extLst>
          </p:cNvPr>
          <p:cNvSpPr txBox="1"/>
          <p:nvPr/>
        </p:nvSpPr>
        <p:spPr>
          <a:xfrm>
            <a:off x="8424306" y="4883938"/>
            <a:ext cx="2105641" cy="400110"/>
          </a:xfrm>
          <a:prstGeom prst="rect">
            <a:avLst/>
          </a:prstGeom>
          <a:noFill/>
        </p:spPr>
        <p:txBody>
          <a:bodyPr wrap="square" rtlCol="0">
            <a:spAutoFit/>
          </a:bodyPr>
          <a:lstStyle/>
          <a:p>
            <a:pPr algn="ctr"/>
            <a:r>
              <a:rPr lang="en-US" altLang="zh-CN" sz="2000" b="1" dirty="0">
                <a:solidFill>
                  <a:srgbClr val="3FA4DE"/>
                </a:solidFill>
              </a:rPr>
              <a:t>iAG801</a:t>
            </a:r>
          </a:p>
        </p:txBody>
      </p:sp>
    </p:spTree>
    <p:extLst>
      <p:ext uri="{BB962C8B-B14F-4D97-AF65-F5344CB8AC3E}">
        <p14:creationId xmlns:p14="http://schemas.microsoft.com/office/powerpoint/2010/main" val="1853736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占位符 13">
            <a:extLst>
              <a:ext uri="{FF2B5EF4-FFF2-40B4-BE49-F238E27FC236}">
                <a16:creationId xmlns:a16="http://schemas.microsoft.com/office/drawing/2014/main" id="{BD87AA62-3CD8-4762-8CDF-E32617186FF4}"/>
              </a:ext>
            </a:extLst>
          </p:cNvPr>
          <p:cNvSpPr>
            <a:spLocks noGrp="1"/>
          </p:cNvSpPr>
          <p:nvPr>
            <p:ph type="body" sz="quarter" idx="15"/>
          </p:nvPr>
        </p:nvSpPr>
        <p:spPr>
          <a:xfrm>
            <a:off x="872001" y="184342"/>
            <a:ext cx="8317266" cy="520700"/>
          </a:xfrm>
        </p:spPr>
        <p:txBody>
          <a:bodyPr/>
          <a:lstStyle/>
          <a:p>
            <a:r>
              <a:rPr lang="en-US" altLang="zh-CN" dirty="0"/>
              <a:t>Analog Gateway —— FXS/FXO VoIP Gateways</a:t>
            </a:r>
          </a:p>
          <a:p>
            <a:endParaRPr lang="zh-CN" altLang="en-US" dirty="0"/>
          </a:p>
        </p:txBody>
      </p:sp>
      <p:pic>
        <p:nvPicPr>
          <p:cNvPr id="19" name="图片 18">
            <a:extLst>
              <a:ext uri="{FF2B5EF4-FFF2-40B4-BE49-F238E27FC236}">
                <a16:creationId xmlns:a16="http://schemas.microsoft.com/office/drawing/2014/main" id="{0583731C-B2F6-47E6-9A88-14E203CDE0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2001" y="1410989"/>
            <a:ext cx="2475029" cy="1767878"/>
          </a:xfrm>
          <a:prstGeom prst="rect">
            <a:avLst/>
          </a:prstGeom>
        </p:spPr>
      </p:pic>
      <p:pic>
        <p:nvPicPr>
          <p:cNvPr id="21" name="图片 20">
            <a:extLst>
              <a:ext uri="{FF2B5EF4-FFF2-40B4-BE49-F238E27FC236}">
                <a16:creationId xmlns:a16="http://schemas.microsoft.com/office/drawing/2014/main" id="{2C39F930-80CE-40CF-AA08-E4B313F696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7387" y="1271953"/>
            <a:ext cx="2864328" cy="2045949"/>
          </a:xfrm>
          <a:prstGeom prst="rect">
            <a:avLst/>
          </a:prstGeom>
        </p:spPr>
      </p:pic>
      <p:pic>
        <p:nvPicPr>
          <p:cNvPr id="23" name="图片 22">
            <a:extLst>
              <a:ext uri="{FF2B5EF4-FFF2-40B4-BE49-F238E27FC236}">
                <a16:creationId xmlns:a16="http://schemas.microsoft.com/office/drawing/2014/main" id="{8DDA069C-BA94-42F3-A53C-AF9EF5E6B4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6926" y="1592531"/>
            <a:ext cx="3586390" cy="1626951"/>
          </a:xfrm>
          <a:prstGeom prst="rect">
            <a:avLst/>
          </a:prstGeom>
        </p:spPr>
      </p:pic>
      <p:sp>
        <p:nvSpPr>
          <p:cNvPr id="26" name="矩形 25">
            <a:extLst>
              <a:ext uri="{FF2B5EF4-FFF2-40B4-BE49-F238E27FC236}">
                <a16:creationId xmlns:a16="http://schemas.microsoft.com/office/drawing/2014/main" id="{5FF36538-E877-48D6-8AC6-0524D1531BE5}"/>
              </a:ext>
            </a:extLst>
          </p:cNvPr>
          <p:cNvSpPr/>
          <p:nvPr/>
        </p:nvSpPr>
        <p:spPr>
          <a:xfrm>
            <a:off x="491461" y="3360164"/>
            <a:ext cx="3565925" cy="120032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0" indent="-285750">
              <a:buClr>
                <a:srgbClr val="3FA4DE"/>
              </a:buClr>
              <a:buFont typeface="Arial" panose="020B0604020202020204" pitchFamily="34" charset="0"/>
              <a:buChar char="•"/>
              <a:defRPr/>
            </a:pPr>
            <a:r>
              <a:rPr lang="en-US" altLang="zh-CN"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Use standard SIP protocols</a:t>
            </a:r>
          </a:p>
          <a:p>
            <a:pPr marL="285750" lvl="0" indent="-285750">
              <a:buClr>
                <a:srgbClr val="3FA4DE"/>
              </a:buClr>
              <a:buFont typeface="Arial" panose="020B0604020202020204" pitchFamily="34" charset="0"/>
              <a:buChar char="•"/>
              <a:defRPr/>
            </a:pPr>
            <a:r>
              <a:rPr lang="en-US" altLang="zh-CN"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Designed for SMBs and SOHOs</a:t>
            </a:r>
          </a:p>
          <a:p>
            <a:pPr marL="285750" lvl="0" indent="-285750">
              <a:buClr>
                <a:srgbClr val="3FA4DE"/>
              </a:buClr>
              <a:buFont typeface="Arial" panose="020B0604020202020204" pitchFamily="34" charset="0"/>
              <a:buChar char="•"/>
              <a:defRPr/>
            </a:pPr>
            <a:r>
              <a:rPr lang="en-US" altLang="zh-CN"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Supports 2 FXO ports</a:t>
            </a:r>
          </a:p>
        </p:txBody>
      </p:sp>
      <p:sp>
        <p:nvSpPr>
          <p:cNvPr id="27" name="矩形: 圆角 26">
            <a:extLst>
              <a:ext uri="{FF2B5EF4-FFF2-40B4-BE49-F238E27FC236}">
                <a16:creationId xmlns:a16="http://schemas.microsoft.com/office/drawing/2014/main" id="{71D200C2-AD8B-4BF3-B48A-06A31EA63B02}"/>
              </a:ext>
            </a:extLst>
          </p:cNvPr>
          <p:cNvSpPr/>
          <p:nvPr/>
        </p:nvSpPr>
        <p:spPr>
          <a:xfrm>
            <a:off x="1007629" y="4822383"/>
            <a:ext cx="2339401" cy="461665"/>
          </a:xfrm>
          <a:prstGeom prst="roundRect">
            <a:avLst/>
          </a:prstGeom>
          <a:noFill/>
          <a:ln w="19050">
            <a:solidFill>
              <a:srgbClr val="3FA4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a:extLst>
              <a:ext uri="{FF2B5EF4-FFF2-40B4-BE49-F238E27FC236}">
                <a16:creationId xmlns:a16="http://schemas.microsoft.com/office/drawing/2014/main" id="{DFEE6052-C07C-4C83-A578-F9514CA29D12}"/>
              </a:ext>
            </a:extLst>
          </p:cNvPr>
          <p:cNvSpPr txBox="1"/>
          <p:nvPr/>
        </p:nvSpPr>
        <p:spPr>
          <a:xfrm>
            <a:off x="1007629" y="4883938"/>
            <a:ext cx="2105641" cy="400110"/>
          </a:xfrm>
          <a:prstGeom prst="rect">
            <a:avLst/>
          </a:prstGeom>
          <a:noFill/>
        </p:spPr>
        <p:txBody>
          <a:bodyPr wrap="square" rtlCol="0">
            <a:spAutoFit/>
          </a:bodyPr>
          <a:lstStyle/>
          <a:p>
            <a:pPr algn="ctr"/>
            <a:r>
              <a:rPr lang="en-US" altLang="zh-CN" sz="2000" b="1" dirty="0">
                <a:solidFill>
                  <a:srgbClr val="3FA4DE"/>
                </a:solidFill>
              </a:rPr>
              <a:t>iAG200-O</a:t>
            </a:r>
          </a:p>
        </p:txBody>
      </p:sp>
      <p:sp>
        <p:nvSpPr>
          <p:cNvPr id="31" name="矩形 30">
            <a:extLst>
              <a:ext uri="{FF2B5EF4-FFF2-40B4-BE49-F238E27FC236}">
                <a16:creationId xmlns:a16="http://schemas.microsoft.com/office/drawing/2014/main" id="{60CE1C41-A40C-4DAA-9111-B12A43452A79}"/>
              </a:ext>
            </a:extLst>
          </p:cNvPr>
          <p:cNvSpPr/>
          <p:nvPr/>
        </p:nvSpPr>
        <p:spPr>
          <a:xfrm>
            <a:off x="4036648" y="3371732"/>
            <a:ext cx="3565925" cy="120032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0" indent="-285750">
              <a:buClr>
                <a:srgbClr val="3FA4DE"/>
              </a:buClr>
              <a:buFont typeface="Arial" panose="020B0604020202020204" pitchFamily="34" charset="0"/>
              <a:buChar char="•"/>
              <a:defRPr/>
            </a:pPr>
            <a:r>
              <a:rPr lang="en-US" altLang="zh-CN"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Use standard SIP protocols</a:t>
            </a:r>
          </a:p>
          <a:p>
            <a:pPr marL="285750" lvl="0" indent="-285750">
              <a:buClr>
                <a:srgbClr val="3FA4DE"/>
              </a:buClr>
              <a:buFont typeface="Arial" panose="020B0604020202020204" pitchFamily="34" charset="0"/>
              <a:buChar char="•"/>
              <a:defRPr/>
            </a:pPr>
            <a:r>
              <a:rPr lang="en-US" altLang="zh-CN"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Designed for SMBs and SOHOs</a:t>
            </a:r>
          </a:p>
          <a:p>
            <a:pPr marL="285750" lvl="0" indent="-285750">
              <a:buClr>
                <a:srgbClr val="3FA4DE"/>
              </a:buClr>
              <a:buFont typeface="Arial" panose="020B0604020202020204" pitchFamily="34" charset="0"/>
              <a:buChar char="•"/>
              <a:defRPr/>
            </a:pPr>
            <a:r>
              <a:rPr lang="en-US" altLang="zh-CN"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Supports 4 FXO ports</a:t>
            </a:r>
          </a:p>
        </p:txBody>
      </p:sp>
      <p:sp>
        <p:nvSpPr>
          <p:cNvPr id="32" name="矩形: 圆角 31">
            <a:extLst>
              <a:ext uri="{FF2B5EF4-FFF2-40B4-BE49-F238E27FC236}">
                <a16:creationId xmlns:a16="http://schemas.microsoft.com/office/drawing/2014/main" id="{9D70C6A2-E1C8-4510-9C61-EC0561A83F8B}"/>
              </a:ext>
            </a:extLst>
          </p:cNvPr>
          <p:cNvSpPr/>
          <p:nvPr/>
        </p:nvSpPr>
        <p:spPr>
          <a:xfrm>
            <a:off x="4455490" y="4822383"/>
            <a:ext cx="2339401" cy="461665"/>
          </a:xfrm>
          <a:prstGeom prst="roundRect">
            <a:avLst/>
          </a:prstGeom>
          <a:noFill/>
          <a:ln w="19050">
            <a:solidFill>
              <a:srgbClr val="3FA4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a16="http://schemas.microsoft.com/office/drawing/2014/main" id="{2F879121-57DB-41DA-8FFA-B83C4A3D6253}"/>
              </a:ext>
            </a:extLst>
          </p:cNvPr>
          <p:cNvSpPr txBox="1"/>
          <p:nvPr/>
        </p:nvSpPr>
        <p:spPr>
          <a:xfrm>
            <a:off x="4572369" y="4883938"/>
            <a:ext cx="2105641" cy="400110"/>
          </a:xfrm>
          <a:prstGeom prst="rect">
            <a:avLst/>
          </a:prstGeom>
          <a:noFill/>
        </p:spPr>
        <p:txBody>
          <a:bodyPr wrap="square" rtlCol="0">
            <a:spAutoFit/>
          </a:bodyPr>
          <a:lstStyle/>
          <a:p>
            <a:pPr algn="ctr"/>
            <a:r>
              <a:rPr lang="en-US" altLang="zh-CN" sz="2000" b="1" dirty="0">
                <a:solidFill>
                  <a:srgbClr val="3FA4DE"/>
                </a:solidFill>
              </a:rPr>
              <a:t>iAG400-O</a:t>
            </a:r>
          </a:p>
        </p:txBody>
      </p:sp>
      <p:sp>
        <p:nvSpPr>
          <p:cNvPr id="34" name="矩形 33">
            <a:extLst>
              <a:ext uri="{FF2B5EF4-FFF2-40B4-BE49-F238E27FC236}">
                <a16:creationId xmlns:a16="http://schemas.microsoft.com/office/drawing/2014/main" id="{2CC6139A-DFD4-49CD-A9BB-4429B8F11E8C}"/>
              </a:ext>
            </a:extLst>
          </p:cNvPr>
          <p:cNvSpPr/>
          <p:nvPr/>
        </p:nvSpPr>
        <p:spPr>
          <a:xfrm>
            <a:off x="7776926" y="3371732"/>
            <a:ext cx="4460342" cy="92333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0" indent="-285750">
              <a:buClr>
                <a:srgbClr val="3FA4DE"/>
              </a:buClr>
              <a:buFont typeface="Arial" panose="020B0604020202020204" pitchFamily="34" charset="0"/>
              <a:buChar char="•"/>
              <a:defRPr/>
            </a:pPr>
            <a:r>
              <a:rPr lang="en-US" altLang="zh-CN"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Use standard SIP protocols</a:t>
            </a:r>
          </a:p>
          <a:p>
            <a:pPr marL="285750" lvl="0" indent="-285750">
              <a:buClr>
                <a:srgbClr val="3FA4DE"/>
              </a:buClr>
              <a:buFont typeface="Arial" panose="020B0604020202020204" pitchFamily="34" charset="0"/>
              <a:buChar char="•"/>
              <a:defRPr/>
            </a:pPr>
            <a:r>
              <a:rPr lang="en-US" altLang="zh-CN"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Designed for SMBs and SOHOs</a:t>
            </a:r>
          </a:p>
          <a:p>
            <a:pPr marL="285750" lvl="0" indent="-285750">
              <a:buClr>
                <a:srgbClr val="3FA4DE"/>
              </a:buClr>
              <a:buFont typeface="Arial" panose="020B0604020202020204" pitchFamily="34" charset="0"/>
              <a:buChar char="•"/>
              <a:defRPr/>
            </a:pPr>
            <a:r>
              <a:rPr lang="en-US" altLang="zh-CN"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Supports 4/8 FXS/FXO ports</a:t>
            </a:r>
          </a:p>
        </p:txBody>
      </p:sp>
      <p:sp>
        <p:nvSpPr>
          <p:cNvPr id="35" name="矩形: 圆角 34">
            <a:extLst>
              <a:ext uri="{FF2B5EF4-FFF2-40B4-BE49-F238E27FC236}">
                <a16:creationId xmlns:a16="http://schemas.microsoft.com/office/drawing/2014/main" id="{A5ABED9A-2C74-4F91-A920-E2CCB5368627}"/>
              </a:ext>
            </a:extLst>
          </p:cNvPr>
          <p:cNvSpPr/>
          <p:nvPr/>
        </p:nvSpPr>
        <p:spPr>
          <a:xfrm>
            <a:off x="8307427" y="4822383"/>
            <a:ext cx="2339401" cy="461665"/>
          </a:xfrm>
          <a:prstGeom prst="roundRect">
            <a:avLst/>
          </a:prstGeom>
          <a:noFill/>
          <a:ln w="19050">
            <a:solidFill>
              <a:srgbClr val="3FA4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a:extLst>
              <a:ext uri="{FF2B5EF4-FFF2-40B4-BE49-F238E27FC236}">
                <a16:creationId xmlns:a16="http://schemas.microsoft.com/office/drawing/2014/main" id="{4C36EE4F-5E70-47FA-81AF-7178E6C62BE9}"/>
              </a:ext>
            </a:extLst>
          </p:cNvPr>
          <p:cNvSpPr txBox="1"/>
          <p:nvPr/>
        </p:nvSpPr>
        <p:spPr>
          <a:xfrm>
            <a:off x="8424306" y="4883938"/>
            <a:ext cx="2105641" cy="400110"/>
          </a:xfrm>
          <a:prstGeom prst="rect">
            <a:avLst/>
          </a:prstGeom>
          <a:noFill/>
        </p:spPr>
        <p:txBody>
          <a:bodyPr wrap="square" rtlCol="0">
            <a:spAutoFit/>
          </a:bodyPr>
          <a:lstStyle/>
          <a:p>
            <a:pPr algn="ctr"/>
            <a:r>
              <a:rPr lang="en-US" altLang="zh-CN" sz="2000" b="1" dirty="0">
                <a:solidFill>
                  <a:srgbClr val="3FA4DE"/>
                </a:solidFill>
              </a:rPr>
              <a:t>iAG800 V2</a:t>
            </a:r>
          </a:p>
        </p:txBody>
      </p:sp>
    </p:spTree>
    <p:extLst>
      <p:ext uri="{BB962C8B-B14F-4D97-AF65-F5344CB8AC3E}">
        <p14:creationId xmlns:p14="http://schemas.microsoft.com/office/powerpoint/2010/main" val="1377478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6E2B10AD-AD9B-4794-AC82-DC1049935411}"/>
              </a:ext>
            </a:extLst>
          </p:cNvPr>
          <p:cNvSpPr>
            <a:spLocks noGrp="1"/>
          </p:cNvSpPr>
          <p:nvPr>
            <p:ph type="body" sz="quarter" idx="11"/>
          </p:nvPr>
        </p:nvSpPr>
        <p:spPr>
          <a:xfrm>
            <a:off x="8129277" y="1314339"/>
            <a:ext cx="1501419" cy="624926"/>
          </a:xfrm>
        </p:spPr>
        <p:txBody>
          <a:bodyPr>
            <a:normAutofit/>
          </a:bodyPr>
          <a:lstStyle/>
          <a:p>
            <a:r>
              <a:rPr lang="en-US" altLang="zh-CN" dirty="0"/>
              <a:t>MAG1000</a:t>
            </a:r>
          </a:p>
          <a:p>
            <a:endParaRPr lang="zh-CN" altLang="en-US" dirty="0"/>
          </a:p>
        </p:txBody>
      </p:sp>
      <p:sp>
        <p:nvSpPr>
          <p:cNvPr id="4" name="文本占位符 3">
            <a:extLst>
              <a:ext uri="{FF2B5EF4-FFF2-40B4-BE49-F238E27FC236}">
                <a16:creationId xmlns:a16="http://schemas.microsoft.com/office/drawing/2014/main" id="{CF9E5312-8EAF-4A2C-AF73-6FE39A327F34}"/>
              </a:ext>
            </a:extLst>
          </p:cNvPr>
          <p:cNvSpPr>
            <a:spLocks noGrp="1"/>
          </p:cNvSpPr>
          <p:nvPr>
            <p:ph type="body" sz="quarter" idx="12"/>
          </p:nvPr>
        </p:nvSpPr>
        <p:spPr>
          <a:xfrm>
            <a:off x="6920516" y="1718853"/>
            <a:ext cx="4750784" cy="2100519"/>
          </a:xfrm>
        </p:spPr>
        <p:txBody>
          <a:bodyPr>
            <a:normAutofit fontScale="47500" lnSpcReduction="20000"/>
          </a:bodyPr>
          <a:lstStyle/>
          <a:p>
            <a:pPr marL="285750" indent="-285750">
              <a:buClr>
                <a:srgbClr val="3FA4DE"/>
              </a:buClr>
              <a:buFont typeface="Arial" panose="020B0604020202020204" pitchFamily="34" charset="0"/>
              <a:buChar char="•"/>
              <a:defRPr/>
            </a:pPr>
            <a:r>
              <a:rPr lang="en-US" altLang="zh-CN" sz="3800" dirty="0">
                <a:ea typeface="等线" panose="02010600030101010101" charset="-122"/>
              </a:rPr>
              <a:t>Use standard SIP protocols</a:t>
            </a:r>
          </a:p>
          <a:p>
            <a:pPr marL="285750" indent="-285750">
              <a:buClr>
                <a:srgbClr val="3FA4DE"/>
              </a:buClr>
              <a:buFont typeface="Arial" panose="020B0604020202020204" pitchFamily="34" charset="0"/>
              <a:buChar char="•"/>
              <a:defRPr/>
            </a:pPr>
            <a:r>
              <a:rPr lang="en-US" altLang="zh-CN" sz="3800" dirty="0">
                <a:ea typeface="等线" panose="02010600030101010101" charset="-122"/>
              </a:rPr>
              <a:t>Supports 16/24/32 FXS/FXO port combination</a:t>
            </a:r>
          </a:p>
          <a:p>
            <a:pPr marL="285750" indent="-285750">
              <a:buClr>
                <a:srgbClr val="3FA4DE"/>
              </a:buClr>
              <a:buFont typeface="Arial" panose="020B0604020202020204" pitchFamily="34" charset="0"/>
              <a:buChar char="•"/>
              <a:defRPr/>
            </a:pPr>
            <a:r>
              <a:rPr lang="en-US" altLang="zh-CN" sz="3800" dirty="0">
                <a:ea typeface="等线" panose="02010600030101010101" charset="-122"/>
              </a:rPr>
              <a:t>Compatible with Leading IMS/NGN platform</a:t>
            </a:r>
            <a:r>
              <a:rPr lang="zh-CN" altLang="en-US" sz="3800" dirty="0">
                <a:ea typeface="等线" panose="02010600030101010101" charset="-122"/>
              </a:rPr>
              <a:t>，</a:t>
            </a:r>
            <a:r>
              <a:rPr lang="en-US" altLang="zh-CN" sz="3800" dirty="0">
                <a:ea typeface="等线" panose="02010600030101010101" charset="-122"/>
              </a:rPr>
              <a:t>IPPBX and SIP servers</a:t>
            </a:r>
          </a:p>
          <a:p>
            <a:endParaRPr lang="zh-CN" altLang="en-US" dirty="0"/>
          </a:p>
        </p:txBody>
      </p:sp>
      <p:sp>
        <p:nvSpPr>
          <p:cNvPr id="5" name="文本占位符 4">
            <a:extLst>
              <a:ext uri="{FF2B5EF4-FFF2-40B4-BE49-F238E27FC236}">
                <a16:creationId xmlns:a16="http://schemas.microsoft.com/office/drawing/2014/main" id="{7019315F-8BB0-4D43-93A8-B651922C60F5}"/>
              </a:ext>
            </a:extLst>
          </p:cNvPr>
          <p:cNvSpPr>
            <a:spLocks noGrp="1"/>
          </p:cNvSpPr>
          <p:nvPr>
            <p:ph type="body" sz="quarter" idx="13"/>
          </p:nvPr>
        </p:nvSpPr>
        <p:spPr>
          <a:xfrm>
            <a:off x="8203162" y="3819372"/>
            <a:ext cx="1427534" cy="680200"/>
          </a:xfrm>
        </p:spPr>
        <p:txBody>
          <a:bodyPr>
            <a:normAutofit fontScale="92500"/>
          </a:bodyPr>
          <a:lstStyle/>
          <a:p>
            <a:r>
              <a:rPr lang="en-US" altLang="zh-CN" dirty="0"/>
              <a:t>MAG1100</a:t>
            </a:r>
          </a:p>
          <a:p>
            <a:endParaRPr lang="zh-CN" altLang="en-US" dirty="0"/>
          </a:p>
        </p:txBody>
      </p:sp>
      <p:sp>
        <p:nvSpPr>
          <p:cNvPr id="6" name="文本占位符 5">
            <a:extLst>
              <a:ext uri="{FF2B5EF4-FFF2-40B4-BE49-F238E27FC236}">
                <a16:creationId xmlns:a16="http://schemas.microsoft.com/office/drawing/2014/main" id="{E64A44F6-F153-41D4-8804-F52B4E8FE489}"/>
              </a:ext>
            </a:extLst>
          </p:cNvPr>
          <p:cNvSpPr>
            <a:spLocks noGrp="1"/>
          </p:cNvSpPr>
          <p:nvPr>
            <p:ph type="body" sz="quarter" idx="14"/>
          </p:nvPr>
        </p:nvSpPr>
        <p:spPr>
          <a:xfrm>
            <a:off x="6920516" y="4364527"/>
            <a:ext cx="4750784" cy="1757055"/>
          </a:xfrm>
        </p:spPr>
        <p:txBody>
          <a:bodyPr>
            <a:normAutofit fontScale="85000" lnSpcReduction="10000"/>
          </a:bodyPr>
          <a:lstStyle/>
          <a:p>
            <a:pPr marL="285750" indent="-285750">
              <a:lnSpc>
                <a:spcPct val="120000"/>
              </a:lnSpc>
              <a:buClr>
                <a:srgbClr val="3FA4DE"/>
              </a:buClr>
              <a:buFont typeface="Arial" panose="020B0604020202020204" pitchFamily="34" charset="0"/>
              <a:buChar char="•"/>
              <a:defRPr/>
            </a:pPr>
            <a:r>
              <a:rPr lang="en-US" altLang="zh-CN" sz="2100" dirty="0"/>
              <a:t>Use standard SIP protocols</a:t>
            </a:r>
          </a:p>
          <a:p>
            <a:pPr marL="285750" indent="-285750">
              <a:lnSpc>
                <a:spcPct val="120000"/>
              </a:lnSpc>
              <a:buClr>
                <a:srgbClr val="3FA4DE"/>
              </a:buClr>
              <a:buFont typeface="Arial" panose="020B0604020202020204" pitchFamily="34" charset="0"/>
              <a:buChar char="•"/>
              <a:defRPr/>
            </a:pPr>
            <a:r>
              <a:rPr lang="en-US" altLang="zh-CN" sz="2100" dirty="0"/>
              <a:t>Supports 48/72/96 FXS port combination</a:t>
            </a:r>
          </a:p>
          <a:p>
            <a:pPr marL="285750" indent="-285750">
              <a:lnSpc>
                <a:spcPct val="120000"/>
              </a:lnSpc>
              <a:buClr>
                <a:srgbClr val="3FA4DE"/>
              </a:buClr>
              <a:buFont typeface="Arial" panose="020B0604020202020204" pitchFamily="34" charset="0"/>
              <a:buChar char="•"/>
              <a:defRPr/>
            </a:pPr>
            <a:r>
              <a:rPr lang="en-US" altLang="zh-CN" sz="2100" dirty="0"/>
              <a:t>Compatible with Leading IMS/NGN platform</a:t>
            </a:r>
            <a:r>
              <a:rPr lang="zh-CN" altLang="en-US" sz="2100" dirty="0"/>
              <a:t>，</a:t>
            </a:r>
            <a:r>
              <a:rPr lang="en-US" altLang="zh-CN" sz="2100" dirty="0"/>
              <a:t>IPPBX and SIP servers</a:t>
            </a:r>
          </a:p>
          <a:p>
            <a:endParaRPr lang="zh-CN" altLang="en-US" dirty="0"/>
          </a:p>
        </p:txBody>
      </p:sp>
      <p:sp>
        <p:nvSpPr>
          <p:cNvPr id="7" name="文本占位符 6">
            <a:extLst>
              <a:ext uri="{FF2B5EF4-FFF2-40B4-BE49-F238E27FC236}">
                <a16:creationId xmlns:a16="http://schemas.microsoft.com/office/drawing/2014/main" id="{C6BE2994-2B2F-422A-BC0B-FC253E61260F}"/>
              </a:ext>
            </a:extLst>
          </p:cNvPr>
          <p:cNvSpPr>
            <a:spLocks noGrp="1"/>
          </p:cNvSpPr>
          <p:nvPr>
            <p:ph type="body" sz="quarter" idx="15"/>
          </p:nvPr>
        </p:nvSpPr>
        <p:spPr>
          <a:xfrm>
            <a:off x="872002" y="184342"/>
            <a:ext cx="8434960" cy="520700"/>
          </a:xfrm>
        </p:spPr>
        <p:txBody>
          <a:bodyPr/>
          <a:lstStyle/>
          <a:p>
            <a:r>
              <a:rPr lang="en-US" altLang="zh-CN" dirty="0"/>
              <a:t>Analog Gateway —— FXS/FXO VoIP Gateways</a:t>
            </a:r>
          </a:p>
          <a:p>
            <a:endParaRPr lang="zh-CN" altLang="en-US" dirty="0"/>
          </a:p>
        </p:txBody>
      </p:sp>
      <p:pic>
        <p:nvPicPr>
          <p:cNvPr id="13" name="图片 12">
            <a:extLst>
              <a:ext uri="{FF2B5EF4-FFF2-40B4-BE49-F238E27FC236}">
                <a16:creationId xmlns:a16="http://schemas.microsoft.com/office/drawing/2014/main" id="{A9A1BF27-6C5B-47C2-919D-192A318D07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719" y="1558439"/>
            <a:ext cx="4304590" cy="1946034"/>
          </a:xfrm>
          <a:prstGeom prst="rect">
            <a:avLst/>
          </a:prstGeom>
        </p:spPr>
      </p:pic>
      <p:pic>
        <p:nvPicPr>
          <p:cNvPr id="9" name="图片 8">
            <a:extLst>
              <a:ext uri="{FF2B5EF4-FFF2-40B4-BE49-F238E27FC236}">
                <a16:creationId xmlns:a16="http://schemas.microsoft.com/office/drawing/2014/main" id="{EE1644CE-9170-4578-B37F-902C714C42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613" y="3603280"/>
            <a:ext cx="4953455" cy="2247114"/>
          </a:xfrm>
          <a:prstGeom prst="rect">
            <a:avLst/>
          </a:prstGeom>
        </p:spPr>
      </p:pic>
    </p:spTree>
    <p:extLst>
      <p:ext uri="{BB962C8B-B14F-4D97-AF65-F5344CB8AC3E}">
        <p14:creationId xmlns:p14="http://schemas.microsoft.com/office/powerpoint/2010/main" val="2087984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占位符 13">
            <a:extLst>
              <a:ext uri="{FF2B5EF4-FFF2-40B4-BE49-F238E27FC236}">
                <a16:creationId xmlns:a16="http://schemas.microsoft.com/office/drawing/2014/main" id="{BD87AA62-3CD8-4762-8CDF-E32617186FF4}"/>
              </a:ext>
            </a:extLst>
          </p:cNvPr>
          <p:cNvSpPr>
            <a:spLocks noGrp="1"/>
          </p:cNvSpPr>
          <p:nvPr>
            <p:ph type="body" sz="quarter" idx="15"/>
          </p:nvPr>
        </p:nvSpPr>
        <p:spPr>
          <a:xfrm>
            <a:off x="872001" y="184342"/>
            <a:ext cx="8317266" cy="520700"/>
          </a:xfrm>
        </p:spPr>
        <p:txBody>
          <a:bodyPr/>
          <a:lstStyle/>
          <a:p>
            <a:r>
              <a:rPr lang="en-US" altLang="zh-CN" dirty="0"/>
              <a:t>E1/T1/J1 Gateway</a:t>
            </a:r>
            <a:endParaRPr lang="zh-CN" altLang="en-US" dirty="0"/>
          </a:p>
        </p:txBody>
      </p:sp>
      <p:sp>
        <p:nvSpPr>
          <p:cNvPr id="26" name="矩形 25">
            <a:extLst>
              <a:ext uri="{FF2B5EF4-FFF2-40B4-BE49-F238E27FC236}">
                <a16:creationId xmlns:a16="http://schemas.microsoft.com/office/drawing/2014/main" id="{5FF36538-E877-48D6-8AC6-0524D1531BE5}"/>
              </a:ext>
            </a:extLst>
          </p:cNvPr>
          <p:cNvSpPr/>
          <p:nvPr/>
        </p:nvSpPr>
        <p:spPr>
          <a:xfrm>
            <a:off x="491461" y="3360164"/>
            <a:ext cx="3565925" cy="181588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0" indent="-285750">
              <a:buClr>
                <a:srgbClr val="3FA4DE"/>
              </a:buClr>
              <a:buFont typeface="Arial" panose="020B0604020202020204" pitchFamily="34" charset="0"/>
              <a:buChar char="•"/>
              <a:defRPr/>
            </a:pPr>
            <a:r>
              <a:rPr lang="en-US" altLang="zh-CN" sz="1600"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Supports 1 software-selectable E1/T1/J1 interface</a:t>
            </a:r>
          </a:p>
          <a:p>
            <a:pPr marL="285750" lvl="0" indent="-285750">
              <a:buClr>
                <a:srgbClr val="3FA4DE"/>
              </a:buClr>
              <a:buFont typeface="Arial" panose="020B0604020202020204" pitchFamily="34" charset="0"/>
              <a:buChar char="•"/>
              <a:defRPr/>
            </a:pPr>
            <a:r>
              <a:rPr lang="en-US" altLang="zh-CN" sz="1600"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Supports Up to 30 concurrent calls</a:t>
            </a:r>
          </a:p>
          <a:p>
            <a:pPr marL="285750" lvl="0" indent="-285750">
              <a:buClr>
                <a:srgbClr val="3FA4DE"/>
              </a:buClr>
              <a:buFont typeface="Arial" panose="020B0604020202020204" pitchFamily="34" charset="0"/>
              <a:buChar char="•"/>
              <a:defRPr/>
            </a:pPr>
            <a:r>
              <a:rPr lang="en-US" altLang="zh-CN" sz="1600"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Signalling: PRI/R2/SS7</a:t>
            </a:r>
          </a:p>
          <a:p>
            <a:pPr marL="285750" lvl="0" indent="-285750">
              <a:buClr>
                <a:srgbClr val="3FA4DE"/>
              </a:buClr>
              <a:buFont typeface="Arial" panose="020B0604020202020204" pitchFamily="34" charset="0"/>
              <a:buChar char="•"/>
              <a:defRPr/>
            </a:pPr>
            <a:r>
              <a:rPr lang="en-US" altLang="zh-CN" sz="1600"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Supports 100M Ethernet port * 2</a:t>
            </a:r>
          </a:p>
          <a:p>
            <a:pPr marL="285750" lvl="0" indent="-285750">
              <a:buClr>
                <a:srgbClr val="3FA4DE"/>
              </a:buClr>
              <a:buFont typeface="Arial" panose="020B0604020202020204" pitchFamily="34" charset="0"/>
              <a:buChar char="•"/>
              <a:defRPr/>
            </a:pPr>
            <a:r>
              <a:rPr lang="en-US" altLang="zh-CN" sz="1600"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Echo Cancellation &amp; transcoding</a:t>
            </a:r>
          </a:p>
        </p:txBody>
      </p:sp>
      <p:sp>
        <p:nvSpPr>
          <p:cNvPr id="28" name="文本框 27">
            <a:extLst>
              <a:ext uri="{FF2B5EF4-FFF2-40B4-BE49-F238E27FC236}">
                <a16:creationId xmlns:a16="http://schemas.microsoft.com/office/drawing/2014/main" id="{DFEE6052-C07C-4C83-A578-F9514CA29D12}"/>
              </a:ext>
            </a:extLst>
          </p:cNvPr>
          <p:cNvSpPr txBox="1"/>
          <p:nvPr/>
        </p:nvSpPr>
        <p:spPr>
          <a:xfrm>
            <a:off x="1060876" y="5377599"/>
            <a:ext cx="2105641" cy="707886"/>
          </a:xfrm>
          <a:prstGeom prst="rect">
            <a:avLst/>
          </a:prstGeom>
          <a:noFill/>
        </p:spPr>
        <p:txBody>
          <a:bodyPr wrap="square" rtlCol="0">
            <a:spAutoFit/>
          </a:bodyPr>
          <a:lstStyle/>
          <a:p>
            <a:pPr algn="ctr"/>
            <a:r>
              <a:rPr lang="en-US" altLang="zh-CN" sz="2000" b="1" dirty="0">
                <a:solidFill>
                  <a:srgbClr val="3FA4DE"/>
                </a:solidFill>
              </a:rPr>
              <a:t>DGW-L301</a:t>
            </a:r>
          </a:p>
          <a:p>
            <a:pPr algn="ctr"/>
            <a:endParaRPr lang="en-US" altLang="zh-CN" sz="2000" b="1" dirty="0">
              <a:solidFill>
                <a:srgbClr val="3FA4DE"/>
              </a:solidFill>
            </a:endParaRPr>
          </a:p>
        </p:txBody>
      </p:sp>
      <p:sp>
        <p:nvSpPr>
          <p:cNvPr id="31" name="矩形 30">
            <a:extLst>
              <a:ext uri="{FF2B5EF4-FFF2-40B4-BE49-F238E27FC236}">
                <a16:creationId xmlns:a16="http://schemas.microsoft.com/office/drawing/2014/main" id="{60CE1C41-A40C-4DAA-9111-B12A43452A79}"/>
              </a:ext>
            </a:extLst>
          </p:cNvPr>
          <p:cNvSpPr/>
          <p:nvPr/>
        </p:nvSpPr>
        <p:spPr>
          <a:xfrm>
            <a:off x="4057386" y="3371732"/>
            <a:ext cx="3565925" cy="206210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0" indent="-285750">
              <a:buClr>
                <a:srgbClr val="3FA4DE"/>
              </a:buClr>
              <a:buFont typeface="Arial" panose="020B0604020202020204" pitchFamily="34" charset="0"/>
              <a:buChar char="•"/>
              <a:defRPr/>
            </a:pPr>
            <a:r>
              <a:rPr lang="en-US" altLang="zh-CN" sz="1600"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Supports 1/2/4 software-selectable E1/T1/J1 interface</a:t>
            </a:r>
          </a:p>
          <a:p>
            <a:pPr marL="285750" lvl="0" indent="-285750">
              <a:buClr>
                <a:srgbClr val="3FA4DE"/>
              </a:buClr>
              <a:buFont typeface="Arial" panose="020B0604020202020204" pitchFamily="34" charset="0"/>
              <a:buChar char="•"/>
              <a:defRPr/>
            </a:pPr>
            <a:r>
              <a:rPr lang="en-US" altLang="zh-CN" sz="1600"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Supports 30/60/120 concurrent calls</a:t>
            </a:r>
          </a:p>
          <a:p>
            <a:pPr marL="285750" lvl="0" indent="-285750">
              <a:buClr>
                <a:srgbClr val="3FA4DE"/>
              </a:buClr>
              <a:buFont typeface="Arial" panose="020B0604020202020204" pitchFamily="34" charset="0"/>
              <a:buChar char="•"/>
              <a:defRPr/>
            </a:pPr>
            <a:r>
              <a:rPr lang="en-US" altLang="zh-CN" sz="1600"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Supports 1000M Ethernet port * 2</a:t>
            </a:r>
          </a:p>
          <a:p>
            <a:pPr marL="285750" lvl="0" indent="-285750">
              <a:buClr>
                <a:srgbClr val="3FA4DE"/>
              </a:buClr>
              <a:buFont typeface="Arial" panose="020B0604020202020204" pitchFamily="34" charset="0"/>
              <a:buChar char="•"/>
              <a:defRPr/>
            </a:pPr>
            <a:r>
              <a:rPr lang="en-US" altLang="zh-CN" sz="1600"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Signalling: PRI/R2/SS7</a:t>
            </a:r>
          </a:p>
          <a:p>
            <a:pPr marL="285750" lvl="0" indent="-285750">
              <a:buClr>
                <a:srgbClr val="3FA4DE"/>
              </a:buClr>
              <a:buFont typeface="Arial" panose="020B0604020202020204" pitchFamily="34" charset="0"/>
              <a:buChar char="•"/>
              <a:defRPr/>
            </a:pPr>
            <a:r>
              <a:rPr lang="en-US" altLang="zh-CN" sz="1600"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Echo Cancellation &amp; transcoding</a:t>
            </a:r>
          </a:p>
          <a:p>
            <a:pPr marL="285750" lvl="0" indent="-285750">
              <a:buClr>
                <a:srgbClr val="3FA4DE"/>
              </a:buClr>
              <a:buFont typeface="Arial" panose="020B0604020202020204" pitchFamily="34" charset="0"/>
              <a:buChar char="•"/>
              <a:defRPr/>
            </a:pPr>
            <a:endParaRPr lang="en-US" altLang="zh-CN" sz="1600"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endParaRPr>
          </a:p>
        </p:txBody>
      </p:sp>
      <p:sp>
        <p:nvSpPr>
          <p:cNvPr id="32" name="矩形: 圆角 31">
            <a:extLst>
              <a:ext uri="{FF2B5EF4-FFF2-40B4-BE49-F238E27FC236}">
                <a16:creationId xmlns:a16="http://schemas.microsoft.com/office/drawing/2014/main" id="{9D70C6A2-E1C8-4510-9C61-EC0561A83F8B}"/>
              </a:ext>
            </a:extLst>
          </p:cNvPr>
          <p:cNvSpPr/>
          <p:nvPr/>
        </p:nvSpPr>
        <p:spPr>
          <a:xfrm>
            <a:off x="4509922" y="5337951"/>
            <a:ext cx="2339401" cy="461665"/>
          </a:xfrm>
          <a:prstGeom prst="roundRect">
            <a:avLst/>
          </a:prstGeom>
          <a:noFill/>
          <a:ln w="19050">
            <a:solidFill>
              <a:srgbClr val="3FA4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a16="http://schemas.microsoft.com/office/drawing/2014/main" id="{2F879121-57DB-41DA-8FFA-B83C4A3D6253}"/>
              </a:ext>
            </a:extLst>
          </p:cNvPr>
          <p:cNvSpPr txBox="1"/>
          <p:nvPr/>
        </p:nvSpPr>
        <p:spPr>
          <a:xfrm>
            <a:off x="4626801" y="5368728"/>
            <a:ext cx="2105641" cy="400110"/>
          </a:xfrm>
          <a:prstGeom prst="rect">
            <a:avLst/>
          </a:prstGeom>
          <a:noFill/>
        </p:spPr>
        <p:txBody>
          <a:bodyPr wrap="square" rtlCol="0">
            <a:spAutoFit/>
          </a:bodyPr>
          <a:lstStyle/>
          <a:p>
            <a:pPr algn="ctr"/>
            <a:r>
              <a:rPr lang="en-US" altLang="zh-CN" sz="2000" b="1" dirty="0">
                <a:solidFill>
                  <a:srgbClr val="3FA4DE"/>
                </a:solidFill>
              </a:rPr>
              <a:t>DGW-L20X</a:t>
            </a:r>
          </a:p>
        </p:txBody>
      </p:sp>
      <p:sp>
        <p:nvSpPr>
          <p:cNvPr id="34" name="矩形 33">
            <a:extLst>
              <a:ext uri="{FF2B5EF4-FFF2-40B4-BE49-F238E27FC236}">
                <a16:creationId xmlns:a16="http://schemas.microsoft.com/office/drawing/2014/main" id="{2CC6139A-DFD4-49CD-A9BB-4429B8F11E8C}"/>
              </a:ext>
            </a:extLst>
          </p:cNvPr>
          <p:cNvSpPr/>
          <p:nvPr/>
        </p:nvSpPr>
        <p:spPr>
          <a:xfrm>
            <a:off x="7776926" y="3371732"/>
            <a:ext cx="4460342" cy="181588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Clr>
                <a:srgbClr val="3FA4DE"/>
              </a:buClr>
              <a:buFont typeface="Arial" panose="020B0604020202020204" pitchFamily="34" charset="0"/>
              <a:buChar char="•"/>
              <a:defRPr/>
            </a:pPr>
            <a:r>
              <a:rPr lang="en-US" altLang="zh-CN" sz="1600"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Supports 1/2/4 software-selectable E1/T1/J1 interface</a:t>
            </a:r>
          </a:p>
          <a:p>
            <a:pPr marL="285750" indent="-285750">
              <a:buClr>
                <a:srgbClr val="3FA4DE"/>
              </a:buClr>
              <a:buFont typeface="Arial" panose="020B0604020202020204" pitchFamily="34" charset="0"/>
              <a:buChar char="•"/>
              <a:defRPr/>
            </a:pPr>
            <a:r>
              <a:rPr lang="en-US" altLang="zh-CN" sz="1600"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Supports 30/60/120 concurrent calls</a:t>
            </a:r>
          </a:p>
          <a:p>
            <a:pPr marL="285750" indent="-285750">
              <a:buClr>
                <a:srgbClr val="3FA4DE"/>
              </a:buClr>
              <a:buFont typeface="Arial" panose="020B0604020202020204" pitchFamily="34" charset="0"/>
              <a:buChar char="•"/>
              <a:defRPr/>
            </a:pPr>
            <a:r>
              <a:rPr lang="en-US" altLang="zh-CN" sz="1600"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Supports 1000M Ethernet port * 2</a:t>
            </a:r>
          </a:p>
          <a:p>
            <a:pPr marL="285750" indent="-285750">
              <a:buClr>
                <a:srgbClr val="3FA4DE"/>
              </a:buClr>
              <a:buFont typeface="Arial" panose="020B0604020202020204" pitchFamily="34" charset="0"/>
              <a:buChar char="•"/>
              <a:defRPr/>
            </a:pPr>
            <a:r>
              <a:rPr lang="en-US" altLang="zh-CN" sz="1600"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Signalling: PRI/SS7/R2</a:t>
            </a:r>
          </a:p>
          <a:p>
            <a:pPr marL="285750" indent="-285750">
              <a:buClr>
                <a:srgbClr val="3FA4DE"/>
              </a:buClr>
              <a:buFont typeface="Arial" panose="020B0604020202020204" pitchFamily="34" charset="0"/>
              <a:buChar char="•"/>
              <a:defRPr/>
            </a:pPr>
            <a:r>
              <a:rPr lang="en-US" altLang="zh-CN" sz="1600"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Echo Cancellation &amp; transcoding </a:t>
            </a:r>
          </a:p>
          <a:p>
            <a:pPr marL="285750" indent="-285750">
              <a:buClr>
                <a:srgbClr val="3FA4DE"/>
              </a:buClr>
              <a:buFont typeface="Arial" panose="020B0604020202020204" pitchFamily="34" charset="0"/>
              <a:buChar char="•"/>
              <a:defRPr/>
            </a:pPr>
            <a:r>
              <a:rPr lang="en-US" altLang="zh-CN" sz="1600"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Supports redundant power supply</a:t>
            </a:r>
          </a:p>
        </p:txBody>
      </p:sp>
      <p:sp>
        <p:nvSpPr>
          <p:cNvPr id="35" name="矩形: 圆角 34">
            <a:extLst>
              <a:ext uri="{FF2B5EF4-FFF2-40B4-BE49-F238E27FC236}">
                <a16:creationId xmlns:a16="http://schemas.microsoft.com/office/drawing/2014/main" id="{A5ABED9A-2C74-4F91-A920-E2CCB5368627}"/>
              </a:ext>
            </a:extLst>
          </p:cNvPr>
          <p:cNvSpPr/>
          <p:nvPr/>
        </p:nvSpPr>
        <p:spPr>
          <a:xfrm>
            <a:off x="8333668" y="5344017"/>
            <a:ext cx="2339401" cy="461665"/>
          </a:xfrm>
          <a:prstGeom prst="roundRect">
            <a:avLst/>
          </a:prstGeom>
          <a:noFill/>
          <a:ln w="19050">
            <a:solidFill>
              <a:srgbClr val="3FA4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a:extLst>
              <a:ext uri="{FF2B5EF4-FFF2-40B4-BE49-F238E27FC236}">
                <a16:creationId xmlns:a16="http://schemas.microsoft.com/office/drawing/2014/main" id="{4C36EE4F-5E70-47FA-81AF-7178E6C62BE9}"/>
              </a:ext>
            </a:extLst>
          </p:cNvPr>
          <p:cNvSpPr txBox="1"/>
          <p:nvPr/>
        </p:nvSpPr>
        <p:spPr>
          <a:xfrm>
            <a:off x="8450547" y="5377599"/>
            <a:ext cx="2105641" cy="400110"/>
          </a:xfrm>
          <a:prstGeom prst="rect">
            <a:avLst/>
          </a:prstGeom>
          <a:noFill/>
        </p:spPr>
        <p:txBody>
          <a:bodyPr wrap="square" rtlCol="0">
            <a:spAutoFit/>
          </a:bodyPr>
          <a:lstStyle/>
          <a:p>
            <a:pPr algn="ctr"/>
            <a:r>
              <a:rPr lang="en-US" altLang="zh-CN" sz="2000" b="1" dirty="0">
                <a:solidFill>
                  <a:srgbClr val="3FA4DE"/>
                </a:solidFill>
              </a:rPr>
              <a:t>DGW-100X(R)</a:t>
            </a:r>
          </a:p>
        </p:txBody>
      </p:sp>
      <p:pic>
        <p:nvPicPr>
          <p:cNvPr id="3" name="图片 2">
            <a:extLst>
              <a:ext uri="{FF2B5EF4-FFF2-40B4-BE49-F238E27FC236}">
                <a16:creationId xmlns:a16="http://schemas.microsoft.com/office/drawing/2014/main" id="{6D2037FE-64DF-43E9-8628-FBF8783891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716" y="1698464"/>
            <a:ext cx="2645962" cy="1200330"/>
          </a:xfrm>
          <a:prstGeom prst="rect">
            <a:avLst/>
          </a:prstGeom>
        </p:spPr>
      </p:pic>
      <p:pic>
        <p:nvPicPr>
          <p:cNvPr id="5" name="图片 4">
            <a:extLst>
              <a:ext uri="{FF2B5EF4-FFF2-40B4-BE49-F238E27FC236}">
                <a16:creationId xmlns:a16="http://schemas.microsoft.com/office/drawing/2014/main" id="{D9194E8A-1946-4629-A029-EAB61668BA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6648" y="1166412"/>
            <a:ext cx="3009389" cy="1992199"/>
          </a:xfrm>
          <a:prstGeom prst="rect">
            <a:avLst/>
          </a:prstGeom>
        </p:spPr>
      </p:pic>
      <p:pic>
        <p:nvPicPr>
          <p:cNvPr id="7" name="图片 6">
            <a:extLst>
              <a:ext uri="{FF2B5EF4-FFF2-40B4-BE49-F238E27FC236}">
                <a16:creationId xmlns:a16="http://schemas.microsoft.com/office/drawing/2014/main" id="{7E691372-C8A3-4B54-A6DB-EB94E2E750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5360" y="1147354"/>
            <a:ext cx="3565924" cy="2376689"/>
          </a:xfrm>
          <a:prstGeom prst="rect">
            <a:avLst/>
          </a:prstGeom>
        </p:spPr>
      </p:pic>
      <p:sp>
        <p:nvSpPr>
          <p:cNvPr id="15" name="矩形: 圆角 14">
            <a:extLst>
              <a:ext uri="{FF2B5EF4-FFF2-40B4-BE49-F238E27FC236}">
                <a16:creationId xmlns:a16="http://schemas.microsoft.com/office/drawing/2014/main" id="{662AEA4E-52A7-477F-8987-40ADAEC33AB1}"/>
              </a:ext>
            </a:extLst>
          </p:cNvPr>
          <p:cNvSpPr/>
          <p:nvPr/>
        </p:nvSpPr>
        <p:spPr>
          <a:xfrm>
            <a:off x="1007628" y="5337951"/>
            <a:ext cx="2339401" cy="461665"/>
          </a:xfrm>
          <a:prstGeom prst="roundRect">
            <a:avLst/>
          </a:prstGeom>
          <a:noFill/>
          <a:ln w="19050">
            <a:solidFill>
              <a:srgbClr val="3FA4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33401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53"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txBox="1"/>
          <p:nvPr/>
        </p:nvSpPr>
        <p:spPr>
          <a:xfrm>
            <a:off x="772092" y="255500"/>
            <a:ext cx="5831363" cy="461665"/>
          </a:xfrm>
          <a:prstGeom prst="rect">
            <a:avLst/>
          </a:prstGeom>
          <a:noFill/>
        </p:spPr>
        <p:txBody>
          <a:bodyPr wrap="square" rtlCol="0">
            <a:spAutoFit/>
          </a:bodyPr>
          <a:lstStyle>
            <a:defPPr>
              <a:defRPr lang="en-US"/>
            </a:defPPr>
            <a:lvl1pPr>
              <a:defRPr sz="2000" b="1">
                <a:solidFill>
                  <a:schemeClr val="accent1"/>
                </a:solidFill>
                <a:latin typeface="+mj-lt"/>
                <a:ea typeface="+mj-ea"/>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36EB0"/>
                </a:solidFill>
                <a:effectLst/>
                <a:uLnTx/>
                <a:uFillTx/>
                <a:latin typeface="微软雅黑" panose="020B0503020204020204" pitchFamily="34" charset="-122"/>
                <a:ea typeface="微软雅黑" panose="020B0503020204020204" pitchFamily="34" charset="-122"/>
                <a:cs typeface="Arial" panose="020B0604020202020204" pitchFamily="34" charset="0"/>
                <a:sym typeface="+mn-lt"/>
              </a:rPr>
              <a:t>Products</a:t>
            </a:r>
          </a:p>
        </p:txBody>
      </p:sp>
      <p:pic>
        <p:nvPicPr>
          <p:cNvPr id="25" name="图片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776" y="183726"/>
            <a:ext cx="521316" cy="521316"/>
          </a:xfrm>
          <a:prstGeom prst="rect">
            <a:avLst/>
          </a:prstGeom>
        </p:spPr>
      </p:pic>
      <p:sp>
        <p:nvSpPr>
          <p:cNvPr id="76" name="文本框 53"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txBox="1"/>
          <p:nvPr/>
        </p:nvSpPr>
        <p:spPr>
          <a:xfrm>
            <a:off x="1330348" y="4296417"/>
            <a:ext cx="3117789" cy="584775"/>
          </a:xfrm>
          <a:prstGeom prst="rect">
            <a:avLst/>
          </a:prstGeom>
          <a:noFill/>
        </p:spPr>
        <p:txBody>
          <a:bodyPr wrap="square" rtlCol="0">
            <a:spAutoFit/>
          </a:bodyPr>
          <a:lstStyle>
            <a:defPPr>
              <a:defRPr lang="en-US"/>
            </a:defPPr>
            <a:lvl1pPr>
              <a:defRPr sz="2000" b="1">
                <a:solidFill>
                  <a:schemeClr val="accent1"/>
                </a:solidFill>
                <a:latin typeface="+mj-lt"/>
                <a:ea typeface="+mj-ea"/>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36EB0"/>
                </a:solidFill>
                <a:effectLst/>
                <a:uLnTx/>
                <a:uFillTx/>
                <a:latin typeface="微软雅黑" panose="020B0503020204020204" pitchFamily="34" charset="-122"/>
                <a:ea typeface="微软雅黑" panose="020B0503020204020204" pitchFamily="34" charset="-122"/>
                <a:cs typeface="Arial" panose="020B0604020202020204" pitchFamily="34" charset="0"/>
                <a:sym typeface="+mn-lt"/>
              </a:rPr>
              <a:t>IPPBX</a:t>
            </a:r>
          </a:p>
        </p:txBody>
      </p:sp>
      <p:grpSp>
        <p:nvGrpSpPr>
          <p:cNvPr id="77" name="组合 76"/>
          <p:cNvGrpSpPr/>
          <p:nvPr/>
        </p:nvGrpSpPr>
        <p:grpSpPr>
          <a:xfrm>
            <a:off x="-1" y="6019060"/>
            <a:ext cx="12192001" cy="838940"/>
            <a:chOff x="0" y="6199"/>
            <a:chExt cx="18860" cy="6157"/>
          </a:xfrm>
        </p:grpSpPr>
        <p:pic>
          <p:nvPicPr>
            <p:cNvPr id="78" name="图片 77" descr="wave_colorf_spect13"/>
            <p:cNvPicPr>
              <a:picLocks noChangeAspect="1"/>
            </p:cNvPicPr>
            <p:nvPr/>
          </p:nvPicPr>
          <p:blipFill rotWithShape="1">
            <a:blip r:embed="rId5" cstate="screen"/>
            <a:srcRect l="1" t="30394" r="1772" b="5150"/>
            <a:stretch>
              <a:fillRect/>
            </a:stretch>
          </p:blipFill>
          <p:spPr>
            <a:xfrm>
              <a:off x="0" y="6199"/>
              <a:ext cx="18860" cy="6157"/>
            </a:xfrm>
            <a:prstGeom prst="rect">
              <a:avLst/>
            </a:prstGeom>
          </p:spPr>
        </p:pic>
        <p:sp>
          <p:nvSpPr>
            <p:cNvPr id="79" name="矩形 78"/>
            <p:cNvSpPr/>
            <p:nvPr/>
          </p:nvSpPr>
          <p:spPr>
            <a:xfrm>
              <a:off x="11906" y="7112"/>
              <a:ext cx="6023" cy="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grpSp>
      <p:grpSp>
        <p:nvGrpSpPr>
          <p:cNvPr id="31" name="组合 30">
            <a:extLst>
              <a:ext uri="{FF2B5EF4-FFF2-40B4-BE49-F238E27FC236}">
                <a16:creationId xmlns:a16="http://schemas.microsoft.com/office/drawing/2014/main" id="{9AC7CD9A-17E9-4451-B112-848AEFC8FE4A}"/>
              </a:ext>
            </a:extLst>
          </p:cNvPr>
          <p:cNvGrpSpPr/>
          <p:nvPr/>
        </p:nvGrpSpPr>
        <p:grpSpPr>
          <a:xfrm>
            <a:off x="6095999" y="1108409"/>
            <a:ext cx="5345723" cy="3356713"/>
            <a:chOff x="7034537" y="1002642"/>
            <a:chExt cx="5345723" cy="3356713"/>
          </a:xfrm>
        </p:grpSpPr>
        <p:sp>
          <p:nvSpPr>
            <p:cNvPr id="32" name="矩形 31">
              <a:extLst>
                <a:ext uri="{FF2B5EF4-FFF2-40B4-BE49-F238E27FC236}">
                  <a16:creationId xmlns:a16="http://schemas.microsoft.com/office/drawing/2014/main" id="{AC9D8AA7-AD1A-4449-8BD2-164AB524CD63}"/>
                </a:ext>
              </a:extLst>
            </p:cNvPr>
            <p:cNvSpPr/>
            <p:nvPr/>
          </p:nvSpPr>
          <p:spPr>
            <a:xfrm>
              <a:off x="7034538" y="1002642"/>
              <a:ext cx="3460750" cy="40005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Clr>
                  <a:srgbClr val="036EB0"/>
                </a:buClr>
                <a:buFont typeface="+mj-ea"/>
                <a:buAutoNum type="circleNumDbPlain"/>
                <a:defRPr/>
              </a:pPr>
              <a:r>
                <a:rPr lang="en-US" altLang="zh-CN" sz="2000" b="1" kern="0" dirty="0">
                  <a:ln w="0">
                    <a:noFill/>
                  </a:ln>
                  <a:solidFill>
                    <a:prstClr val="black">
                      <a:lumMod val="75000"/>
                      <a:lumOff val="25000"/>
                    </a:prstClr>
                  </a:solidFill>
                  <a:latin typeface="等线"/>
                  <a:ea typeface="等线" panose="02010600030101010101" pitchFamily="2" charset="-122"/>
                  <a:cs typeface="+mn-ea"/>
                  <a:sym typeface="+mn-lt"/>
                </a:rPr>
                <a:t>UC Series</a:t>
              </a:r>
            </a:p>
          </p:txBody>
        </p:sp>
        <p:sp>
          <p:nvSpPr>
            <p:cNvPr id="33" name="1">
              <a:extLst>
                <a:ext uri="{FF2B5EF4-FFF2-40B4-BE49-F238E27FC236}">
                  <a16:creationId xmlns:a16="http://schemas.microsoft.com/office/drawing/2014/main" id="{BC8E035E-C70D-45D3-896E-E7B66C66FE65}"/>
                </a:ext>
              </a:extLst>
            </p:cNvPr>
            <p:cNvSpPr txBox="1">
              <a:spLocks noChangeArrowheads="1"/>
            </p:cNvSpPr>
            <p:nvPr/>
          </p:nvSpPr>
          <p:spPr bwMode="auto">
            <a:xfrm>
              <a:off x="7414276" y="1445142"/>
              <a:ext cx="4016416" cy="290336"/>
            </a:xfrm>
            <a:prstGeom prst="rect">
              <a:avLst/>
            </a:prstGeom>
            <a:noFill/>
            <a:ln>
              <a:noFill/>
            </a:ln>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nSpc>
                  <a:spcPct val="150000"/>
                </a:lnSpc>
              </a:pPr>
              <a:r>
                <a:rPr lang="en-US" altLang="zh-CN" sz="1400" dirty="0">
                  <a:solidFill>
                    <a:prstClr val="black">
                      <a:lumMod val="75000"/>
                      <a:lumOff val="25000"/>
                    </a:prstClr>
                  </a:solidFill>
                  <a:latin typeface="等线"/>
                  <a:ea typeface="等线" panose="02010600030101010101" pitchFamily="2" charset="-122"/>
                  <a:cs typeface="+mn-ea"/>
                  <a:sym typeface="+mn-lt"/>
                </a:rPr>
                <a:t>UC120P</a:t>
              </a:r>
              <a:r>
                <a:rPr lang="zh-CN" altLang="en-US" sz="1400" dirty="0">
                  <a:solidFill>
                    <a:prstClr val="black">
                      <a:lumMod val="75000"/>
                      <a:lumOff val="25000"/>
                    </a:prstClr>
                  </a:solidFill>
                  <a:latin typeface="等线"/>
                  <a:ea typeface="等线" panose="02010600030101010101" pitchFamily="2" charset="-122"/>
                  <a:cs typeface="+mn-ea"/>
                  <a:sym typeface="+mn-lt"/>
                </a:rPr>
                <a:t> 、 </a:t>
              </a:r>
              <a:r>
                <a:rPr lang="en-US" altLang="zh-CN" sz="1400" dirty="0">
                  <a:solidFill>
                    <a:prstClr val="black">
                      <a:lumMod val="75000"/>
                      <a:lumOff val="25000"/>
                    </a:prstClr>
                  </a:solidFill>
                  <a:latin typeface="等线"/>
                  <a:ea typeface="等线" panose="02010600030101010101" pitchFamily="2" charset="-122"/>
                  <a:cs typeface="+mn-ea"/>
                  <a:sym typeface="+mn-lt"/>
                </a:rPr>
                <a:t>UC200</a:t>
              </a:r>
              <a:r>
                <a:rPr lang="zh-CN" altLang="en-US" sz="1400" dirty="0">
                  <a:solidFill>
                    <a:prstClr val="black">
                      <a:lumMod val="75000"/>
                      <a:lumOff val="25000"/>
                    </a:prstClr>
                  </a:solidFill>
                  <a:latin typeface="等线"/>
                  <a:ea typeface="等线" panose="02010600030101010101" pitchFamily="2" charset="-122"/>
                  <a:cs typeface="+mn-ea"/>
                  <a:sym typeface="+mn-lt"/>
                </a:rPr>
                <a:t> 、 </a:t>
              </a:r>
              <a:r>
                <a:rPr lang="en-US" altLang="zh-CN" sz="1400" dirty="0">
                  <a:solidFill>
                    <a:prstClr val="black">
                      <a:lumMod val="75000"/>
                      <a:lumOff val="25000"/>
                    </a:prstClr>
                  </a:solidFill>
                  <a:latin typeface="等线"/>
                  <a:ea typeface="等线" panose="02010600030101010101" pitchFamily="2" charset="-122"/>
                  <a:cs typeface="+mn-ea"/>
                  <a:sym typeface="+mn-lt"/>
                </a:rPr>
                <a:t>UC1000</a:t>
              </a:r>
              <a:r>
                <a:rPr lang="zh-CN" altLang="en-US" sz="1400" dirty="0">
                  <a:solidFill>
                    <a:prstClr val="black">
                      <a:lumMod val="75000"/>
                      <a:lumOff val="25000"/>
                    </a:prstClr>
                  </a:solidFill>
                  <a:latin typeface="等线"/>
                  <a:ea typeface="等线" panose="02010600030101010101" pitchFamily="2" charset="-122"/>
                  <a:cs typeface="+mn-ea"/>
                  <a:sym typeface="+mn-lt"/>
                </a:rPr>
                <a:t> 、 </a:t>
              </a:r>
              <a:r>
                <a:rPr lang="en-US" altLang="zh-CN" sz="1400" dirty="0">
                  <a:solidFill>
                    <a:prstClr val="black">
                      <a:lumMod val="75000"/>
                      <a:lumOff val="25000"/>
                    </a:prstClr>
                  </a:solidFill>
                  <a:latin typeface="等线"/>
                  <a:ea typeface="等线" panose="02010600030101010101" pitchFamily="2" charset="-122"/>
                  <a:cs typeface="+mn-ea"/>
                  <a:sym typeface="+mn-lt"/>
                </a:rPr>
                <a:t>UC300</a:t>
              </a:r>
              <a:r>
                <a:rPr lang="zh-CN" altLang="en-US" sz="1400" dirty="0">
                  <a:solidFill>
                    <a:prstClr val="black">
                      <a:lumMod val="75000"/>
                      <a:lumOff val="25000"/>
                    </a:prstClr>
                  </a:solidFill>
                  <a:latin typeface="等线"/>
                  <a:ea typeface="等线" panose="02010600030101010101" pitchFamily="2" charset="-122"/>
                  <a:cs typeface="+mn-ea"/>
                  <a:sym typeface="+mn-lt"/>
                </a:rPr>
                <a:t> 、 </a:t>
              </a:r>
              <a:r>
                <a:rPr lang="en-US" altLang="zh-CN" sz="1400" dirty="0">
                  <a:solidFill>
                    <a:prstClr val="black">
                      <a:lumMod val="75000"/>
                      <a:lumOff val="25000"/>
                    </a:prstClr>
                  </a:solidFill>
                  <a:latin typeface="等线"/>
                  <a:ea typeface="等线" panose="02010600030101010101" pitchFamily="2" charset="-122"/>
                  <a:cs typeface="+mn-ea"/>
                  <a:sym typeface="+mn-lt"/>
                </a:rPr>
                <a:t>UC501</a:t>
              </a:r>
            </a:p>
          </p:txBody>
        </p:sp>
        <p:sp>
          <p:nvSpPr>
            <p:cNvPr id="34" name="矩形 33">
              <a:extLst>
                <a:ext uri="{FF2B5EF4-FFF2-40B4-BE49-F238E27FC236}">
                  <a16:creationId xmlns:a16="http://schemas.microsoft.com/office/drawing/2014/main" id="{F937E901-B062-422A-9943-3FBD1BB7FEE0}"/>
                </a:ext>
              </a:extLst>
            </p:cNvPr>
            <p:cNvSpPr/>
            <p:nvPr/>
          </p:nvSpPr>
          <p:spPr>
            <a:xfrm>
              <a:off x="7034538" y="1977734"/>
              <a:ext cx="3460750" cy="40005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Clr>
                  <a:srgbClr val="036EB0"/>
                </a:buClr>
                <a:buFont typeface="+mj-ea"/>
                <a:buAutoNum type="circleNumDbPlain" startAt="2"/>
                <a:defRPr/>
              </a:pPr>
              <a:r>
                <a:rPr lang="en-US" altLang="zh-CN" sz="2000" b="1" kern="0" dirty="0">
                  <a:ln w="0">
                    <a:noFill/>
                  </a:ln>
                  <a:solidFill>
                    <a:prstClr val="black">
                      <a:lumMod val="75000"/>
                      <a:lumOff val="25000"/>
                    </a:prstClr>
                  </a:solidFill>
                  <a:latin typeface="等线"/>
                  <a:ea typeface="等线" panose="02010600030101010101" pitchFamily="2" charset="-122"/>
                  <a:cs typeface="+mn-ea"/>
                  <a:sym typeface="+mn-lt"/>
                </a:rPr>
                <a:t>IX Series</a:t>
              </a:r>
            </a:p>
          </p:txBody>
        </p:sp>
        <p:sp>
          <p:nvSpPr>
            <p:cNvPr id="35" name="1">
              <a:extLst>
                <a:ext uri="{FF2B5EF4-FFF2-40B4-BE49-F238E27FC236}">
                  <a16:creationId xmlns:a16="http://schemas.microsoft.com/office/drawing/2014/main" id="{5EF7F77B-E2C5-4CF2-A929-FA822C239E27}"/>
                </a:ext>
              </a:extLst>
            </p:cNvPr>
            <p:cNvSpPr txBox="1">
              <a:spLocks noChangeArrowheads="1"/>
            </p:cNvSpPr>
            <p:nvPr/>
          </p:nvSpPr>
          <p:spPr bwMode="auto">
            <a:xfrm>
              <a:off x="7414276" y="2404452"/>
              <a:ext cx="3729211" cy="290336"/>
            </a:xfrm>
            <a:prstGeom prst="rect">
              <a:avLst/>
            </a:prstGeom>
            <a:noFill/>
            <a:ln>
              <a:noFill/>
            </a:ln>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nSpc>
                  <a:spcPct val="150000"/>
                </a:lnSpc>
              </a:pPr>
              <a:r>
                <a:rPr lang="en-US" altLang="zh-CN" sz="1400" dirty="0">
                  <a:solidFill>
                    <a:prstClr val="black">
                      <a:lumMod val="75000"/>
                      <a:lumOff val="25000"/>
                    </a:prstClr>
                  </a:solidFill>
                  <a:latin typeface="等线"/>
                  <a:ea typeface="等线" panose="02010600030101010101" pitchFamily="2" charset="-122"/>
                  <a:cs typeface="+mn-ea"/>
                  <a:sym typeface="+mn-lt"/>
                </a:rPr>
                <a:t>  IX160/IX160P</a:t>
              </a:r>
            </a:p>
          </p:txBody>
        </p:sp>
        <p:sp>
          <p:nvSpPr>
            <p:cNvPr id="36" name="矩形 35">
              <a:extLst>
                <a:ext uri="{FF2B5EF4-FFF2-40B4-BE49-F238E27FC236}">
                  <a16:creationId xmlns:a16="http://schemas.microsoft.com/office/drawing/2014/main" id="{EC4E2CAD-3966-40C6-8779-5E17562BE292}"/>
                </a:ext>
              </a:extLst>
            </p:cNvPr>
            <p:cNvSpPr/>
            <p:nvPr/>
          </p:nvSpPr>
          <p:spPr>
            <a:xfrm>
              <a:off x="7034538" y="2952825"/>
              <a:ext cx="3460750" cy="40005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Clr>
                  <a:srgbClr val="036EB0"/>
                </a:buClr>
                <a:buFont typeface="+mj-ea"/>
                <a:buAutoNum type="circleNumDbPlain" startAt="3"/>
                <a:defRPr/>
              </a:pPr>
              <a:r>
                <a:rPr lang="en-US" altLang="zh-CN" sz="2000" b="1" kern="0" dirty="0">
                  <a:ln w="0">
                    <a:noFill/>
                  </a:ln>
                  <a:solidFill>
                    <a:prstClr val="black">
                      <a:lumMod val="75000"/>
                      <a:lumOff val="25000"/>
                    </a:prstClr>
                  </a:solidFill>
                  <a:latin typeface="等线"/>
                  <a:ea typeface="等线" panose="02010600030101010101" pitchFamily="2" charset="-122"/>
                  <a:cs typeface="+mn-ea"/>
                  <a:sym typeface="+mn-lt"/>
                </a:rPr>
                <a:t>IP Phone</a:t>
              </a:r>
            </a:p>
          </p:txBody>
        </p:sp>
        <p:sp>
          <p:nvSpPr>
            <p:cNvPr id="37" name="1">
              <a:extLst>
                <a:ext uri="{FF2B5EF4-FFF2-40B4-BE49-F238E27FC236}">
                  <a16:creationId xmlns:a16="http://schemas.microsoft.com/office/drawing/2014/main" id="{F7973357-DDE1-46F1-9286-5C03E394B540}"/>
                </a:ext>
              </a:extLst>
            </p:cNvPr>
            <p:cNvSpPr txBox="1">
              <a:spLocks noChangeArrowheads="1"/>
            </p:cNvSpPr>
            <p:nvPr/>
          </p:nvSpPr>
          <p:spPr bwMode="auto">
            <a:xfrm>
              <a:off x="7437357" y="3379131"/>
              <a:ext cx="3729211" cy="290336"/>
            </a:xfrm>
            <a:prstGeom prst="rect">
              <a:avLst/>
            </a:prstGeom>
            <a:noFill/>
            <a:ln>
              <a:noFill/>
            </a:ln>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nSpc>
                  <a:spcPct val="150000"/>
                </a:lnSpc>
              </a:pPr>
              <a:r>
                <a:rPr lang="it-IT" altLang="zh-CN" sz="1400" dirty="0">
                  <a:solidFill>
                    <a:prstClr val="black">
                      <a:lumMod val="75000"/>
                      <a:lumOff val="25000"/>
                    </a:prstClr>
                  </a:solidFill>
                  <a:latin typeface="等线"/>
                  <a:ea typeface="等线" panose="02010600030101010101" pitchFamily="2" charset="-122"/>
                  <a:cs typeface="+mn-ea"/>
                  <a:sym typeface="+mn-lt"/>
                </a:rPr>
                <a:t>C200</a:t>
              </a:r>
              <a:r>
                <a:rPr lang="zh-CN" altLang="it-IT" sz="1400" dirty="0">
                  <a:solidFill>
                    <a:prstClr val="black">
                      <a:lumMod val="75000"/>
                      <a:lumOff val="25000"/>
                    </a:prstClr>
                  </a:solidFill>
                  <a:latin typeface="等线"/>
                  <a:ea typeface="等线" panose="02010600030101010101" pitchFamily="2" charset="-122"/>
                  <a:cs typeface="+mn-ea"/>
                  <a:sym typeface="+mn-lt"/>
                </a:rPr>
                <a:t>、</a:t>
              </a:r>
              <a:r>
                <a:rPr lang="it-IT" altLang="zh-CN" sz="1400" dirty="0">
                  <a:solidFill>
                    <a:prstClr val="black">
                      <a:lumMod val="75000"/>
                      <a:lumOff val="25000"/>
                    </a:prstClr>
                  </a:solidFill>
                  <a:latin typeface="等线"/>
                  <a:ea typeface="等线" panose="02010600030101010101" pitchFamily="2" charset="-122"/>
                  <a:cs typeface="+mn-ea"/>
                  <a:sym typeface="+mn-lt"/>
                </a:rPr>
                <a:t>C401</a:t>
              </a:r>
            </a:p>
          </p:txBody>
        </p:sp>
        <p:sp>
          <p:nvSpPr>
            <p:cNvPr id="38" name="矩形 37">
              <a:extLst>
                <a:ext uri="{FF2B5EF4-FFF2-40B4-BE49-F238E27FC236}">
                  <a16:creationId xmlns:a16="http://schemas.microsoft.com/office/drawing/2014/main" id="{2574FF15-444F-482D-819C-33D386B0679D}"/>
                </a:ext>
              </a:extLst>
            </p:cNvPr>
            <p:cNvSpPr/>
            <p:nvPr/>
          </p:nvSpPr>
          <p:spPr>
            <a:xfrm>
              <a:off x="7034537" y="3959245"/>
              <a:ext cx="5345723" cy="40011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Clr>
                  <a:srgbClr val="036EB0"/>
                </a:buClr>
                <a:buFont typeface="+mj-ea"/>
                <a:buAutoNum type="circleNumDbPlain" startAt="4"/>
                <a:defRPr/>
              </a:pPr>
              <a:r>
                <a:rPr lang="en-US" altLang="zh-CN" sz="2000" b="1" kern="0" dirty="0">
                  <a:ln w="0">
                    <a:noFill/>
                  </a:ln>
                  <a:solidFill>
                    <a:prstClr val="black">
                      <a:lumMod val="75000"/>
                      <a:lumOff val="25000"/>
                    </a:prstClr>
                  </a:solidFill>
                  <a:latin typeface="等线"/>
                  <a:ea typeface="等线" panose="02010600030101010101" pitchFamily="2" charset="-122"/>
                  <a:cs typeface="+mn-ea"/>
                  <a:sym typeface="+mn-lt"/>
                </a:rPr>
                <a:t>Unified Communication Platform</a:t>
              </a:r>
            </a:p>
          </p:txBody>
        </p:sp>
      </p:grpSp>
      <p:sp>
        <p:nvSpPr>
          <p:cNvPr id="42" name="1">
            <a:extLst>
              <a:ext uri="{FF2B5EF4-FFF2-40B4-BE49-F238E27FC236}">
                <a16:creationId xmlns:a16="http://schemas.microsoft.com/office/drawing/2014/main" id="{4A0D88B6-D8D4-4A61-B10A-BCA446A89A0A}"/>
              </a:ext>
            </a:extLst>
          </p:cNvPr>
          <p:cNvSpPr txBox="1">
            <a:spLocks noChangeArrowheads="1"/>
          </p:cNvSpPr>
          <p:nvPr/>
        </p:nvSpPr>
        <p:spPr bwMode="auto">
          <a:xfrm>
            <a:off x="6498818" y="4562150"/>
            <a:ext cx="4942903" cy="290336"/>
          </a:xfrm>
          <a:prstGeom prst="rect">
            <a:avLst/>
          </a:prstGeom>
          <a:noFill/>
          <a:ln>
            <a:noFill/>
          </a:ln>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nSpc>
                <a:spcPct val="150000"/>
              </a:lnSpc>
            </a:pPr>
            <a:r>
              <a:rPr lang="en-US" altLang="zh-CN" sz="1400" dirty="0">
                <a:solidFill>
                  <a:prstClr val="black">
                    <a:lumMod val="75000"/>
                    <a:lumOff val="25000"/>
                  </a:prstClr>
                </a:solidFill>
                <a:latin typeface="等线"/>
                <a:ea typeface="等线" panose="02010600030101010101" pitchFamily="2" charset="-122"/>
                <a:cs typeface="+mn-ea"/>
                <a:sym typeface="+mn-lt"/>
              </a:rPr>
              <a:t>Host</a:t>
            </a:r>
            <a:r>
              <a:rPr lang="zh-CN" altLang="en-US" sz="1400" dirty="0">
                <a:solidFill>
                  <a:prstClr val="black">
                    <a:lumMod val="75000"/>
                    <a:lumOff val="25000"/>
                  </a:prstClr>
                </a:solidFill>
                <a:latin typeface="等线"/>
                <a:ea typeface="等线" panose="02010600030101010101" pitchFamily="2" charset="-122"/>
                <a:cs typeface="+mn-ea"/>
                <a:sym typeface="+mn-lt"/>
              </a:rPr>
              <a:t>、</a:t>
            </a:r>
            <a:r>
              <a:rPr lang="en-US" altLang="zh-CN" sz="1400" dirty="0">
                <a:solidFill>
                  <a:prstClr val="black">
                    <a:lumMod val="75000"/>
                    <a:lumOff val="25000"/>
                  </a:prstClr>
                </a:solidFill>
                <a:latin typeface="等线"/>
                <a:ea typeface="等线" panose="02010600030101010101" pitchFamily="2" charset="-122"/>
                <a:cs typeface="+mn-ea"/>
                <a:sym typeface="+mn-lt"/>
              </a:rPr>
              <a:t>Main Control Module</a:t>
            </a:r>
            <a:r>
              <a:rPr lang="zh-CN" altLang="en-US" sz="1400" dirty="0">
                <a:solidFill>
                  <a:prstClr val="black">
                    <a:lumMod val="75000"/>
                    <a:lumOff val="25000"/>
                  </a:prstClr>
                </a:solidFill>
                <a:latin typeface="等线"/>
                <a:ea typeface="等线" panose="02010600030101010101" pitchFamily="2" charset="-122"/>
                <a:cs typeface="+mn-ea"/>
                <a:sym typeface="+mn-lt"/>
              </a:rPr>
              <a:t>、</a:t>
            </a:r>
            <a:r>
              <a:rPr lang="en-US" altLang="zh-CN" sz="1400" dirty="0">
                <a:solidFill>
                  <a:prstClr val="black">
                    <a:lumMod val="75000"/>
                    <a:lumOff val="25000"/>
                  </a:prstClr>
                </a:solidFill>
                <a:latin typeface="等线"/>
                <a:ea typeface="等线" panose="02010600030101010101" pitchFamily="2" charset="-122"/>
                <a:cs typeface="+mn-ea"/>
                <a:sym typeface="+mn-lt"/>
              </a:rPr>
              <a:t>Gateway Module</a:t>
            </a:r>
            <a:r>
              <a:rPr lang="zh-CN" altLang="en-US" sz="1400" dirty="0">
                <a:solidFill>
                  <a:prstClr val="black">
                    <a:lumMod val="75000"/>
                    <a:lumOff val="25000"/>
                  </a:prstClr>
                </a:solidFill>
                <a:latin typeface="等线"/>
                <a:ea typeface="等线" panose="02010600030101010101" pitchFamily="2" charset="-122"/>
                <a:cs typeface="+mn-ea"/>
                <a:sym typeface="+mn-lt"/>
              </a:rPr>
              <a:t>、</a:t>
            </a:r>
            <a:r>
              <a:rPr lang="en-US" altLang="zh-CN" sz="1400" dirty="0">
                <a:solidFill>
                  <a:prstClr val="black">
                    <a:lumMod val="75000"/>
                    <a:lumOff val="25000"/>
                  </a:prstClr>
                </a:solidFill>
                <a:latin typeface="等线"/>
                <a:ea typeface="等线" panose="02010600030101010101" pitchFamily="2" charset="-122"/>
                <a:cs typeface="+mn-ea"/>
                <a:sym typeface="+mn-lt"/>
              </a:rPr>
              <a:t>Accessories</a:t>
            </a:r>
            <a:endParaRPr lang="it-IT" altLang="zh-CN" sz="1400" dirty="0">
              <a:solidFill>
                <a:prstClr val="black">
                  <a:lumMod val="75000"/>
                  <a:lumOff val="25000"/>
                </a:prstClr>
              </a:solidFill>
              <a:latin typeface="等线"/>
              <a:ea typeface="等线" panose="02010600030101010101" pitchFamily="2" charset="-122"/>
              <a:cs typeface="+mn-ea"/>
              <a:sym typeface="+mn-lt"/>
            </a:endParaRPr>
          </a:p>
        </p:txBody>
      </p:sp>
      <p:pic>
        <p:nvPicPr>
          <p:cNvPr id="3" name="图片 2">
            <a:extLst>
              <a:ext uri="{FF2B5EF4-FFF2-40B4-BE49-F238E27FC236}">
                <a16:creationId xmlns:a16="http://schemas.microsoft.com/office/drawing/2014/main" id="{668FFB56-19DC-486B-998D-2C90098A94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176" y="1176650"/>
            <a:ext cx="6402834" cy="4273476"/>
          </a:xfrm>
          <a:prstGeom prst="rect">
            <a:avLst/>
          </a:prstGeom>
        </p:spPr>
      </p:pic>
    </p:spTree>
    <p:custDataLst>
      <p:tags r:id="rId1"/>
    </p:custDataLst>
    <p:extLst>
      <p:ext uri="{BB962C8B-B14F-4D97-AF65-F5344CB8AC3E}">
        <p14:creationId xmlns:p14="http://schemas.microsoft.com/office/powerpoint/2010/main" val="845362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296B010A-9C47-4D01-BB06-F179C4FD5972}"/>
              </a:ext>
            </a:extLst>
          </p:cNvPr>
          <p:cNvSpPr>
            <a:spLocks noGrp="1"/>
          </p:cNvSpPr>
          <p:nvPr>
            <p:ph type="body" sz="quarter" idx="15"/>
          </p:nvPr>
        </p:nvSpPr>
        <p:spPr/>
        <p:txBody>
          <a:bodyPr/>
          <a:lstStyle/>
          <a:p>
            <a:r>
              <a:rPr lang="en-US" altLang="zh-CN" dirty="0"/>
              <a:t>IPPBX—— UC Series</a:t>
            </a:r>
            <a:endParaRPr lang="zh-CN" altLang="en-US" dirty="0"/>
          </a:p>
        </p:txBody>
      </p:sp>
      <p:pic>
        <p:nvPicPr>
          <p:cNvPr id="11" name="图片 10">
            <a:extLst>
              <a:ext uri="{FF2B5EF4-FFF2-40B4-BE49-F238E27FC236}">
                <a16:creationId xmlns:a16="http://schemas.microsoft.com/office/drawing/2014/main" id="{E0F3B431-2AE4-451C-A2C6-7CDDFB47B6D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6458" t="20231" r="5548" b="20054"/>
          <a:stretch/>
        </p:blipFill>
        <p:spPr>
          <a:xfrm>
            <a:off x="6254316" y="2030897"/>
            <a:ext cx="6199231" cy="2804600"/>
          </a:xfrm>
          <a:prstGeom prst="rect">
            <a:avLst/>
          </a:prstGeom>
          <a:effectLst>
            <a:outerShdw blurRad="76200" dir="18900000" sy="23000" kx="-1200000" algn="bl" rotWithShape="0">
              <a:prstClr val="black">
                <a:alpha val="20000"/>
              </a:prstClr>
            </a:outerShdw>
          </a:effectLst>
        </p:spPr>
      </p:pic>
      <p:sp>
        <p:nvSpPr>
          <p:cNvPr id="16" name="TextBox 38">
            <a:extLst>
              <a:ext uri="{FF2B5EF4-FFF2-40B4-BE49-F238E27FC236}">
                <a16:creationId xmlns:a16="http://schemas.microsoft.com/office/drawing/2014/main" id="{E71C1696-6024-46E4-B88C-21017917AAC5}"/>
              </a:ext>
            </a:extLst>
          </p:cNvPr>
          <p:cNvSpPr txBox="1"/>
          <p:nvPr/>
        </p:nvSpPr>
        <p:spPr>
          <a:xfrm>
            <a:off x="447264" y="2413165"/>
            <a:ext cx="6561901" cy="3847207"/>
          </a:xfrm>
          <a:prstGeom prst="rect">
            <a:avLst/>
          </a:prstGeom>
          <a:noFill/>
        </p:spPr>
        <p:txBody>
          <a:bodyPr wrap="squar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9600" indent="-609600">
              <a:buClr>
                <a:srgbClr val="424242"/>
              </a:buClr>
              <a:buFont typeface="Arial" panose="020B0604020202020204"/>
              <a:buChar char="•"/>
            </a:pPr>
            <a:r>
              <a:rPr lang="fr-FR" dirty="0" err="1">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rPr>
              <a:t>Provides</a:t>
            </a:r>
            <a:r>
              <a:rPr lang="fr-FR" b="1" dirty="0">
                <a:solidFill>
                  <a:srgbClr val="FF530D"/>
                </a:solidFill>
                <a:latin typeface="Open Sans" panose="020B0606030504020204" pitchFamily="34" charset="0"/>
                <a:ea typeface="Open Sans" panose="020B0606030504020204" pitchFamily="34" charset="0"/>
                <a:cs typeface="Open Sans" panose="020B0606030504020204" pitchFamily="34" charset="0"/>
              </a:rPr>
              <a:t> </a:t>
            </a:r>
            <a:r>
              <a:rPr lang="fr-FR" sz="2000" b="1" dirty="0">
                <a:solidFill>
                  <a:srgbClr val="036EB0"/>
                </a:solidFill>
                <a:latin typeface="Open Sans" panose="020B0606030504020204" pitchFamily="34" charset="0"/>
                <a:ea typeface="Open Sans" panose="020B0606030504020204" pitchFamily="34" charset="0"/>
                <a:cs typeface="Open Sans" panose="020B0606030504020204" pitchFamily="34" charset="0"/>
              </a:rPr>
              <a:t>FXS, FXO, GSM/LTE</a:t>
            </a:r>
          </a:p>
          <a:p>
            <a:pPr>
              <a:buClr>
                <a:srgbClr val="424242"/>
              </a:buClr>
            </a:pPr>
            <a:endPar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endParaRPr>
          </a:p>
          <a:p>
            <a:pPr marL="609600" indent="-609600">
              <a:buClr>
                <a:srgbClr val="424242"/>
              </a:buClr>
              <a:buFont typeface="Arial" panose="020B0604020202020204"/>
              <a:buChar char="•"/>
            </a:pPr>
            <a:r>
              <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rPr>
              <a:t>Support up to </a:t>
            </a:r>
            <a:r>
              <a:rPr lang="en-US" sz="2000" b="1" dirty="0">
                <a:solidFill>
                  <a:srgbClr val="036EB0"/>
                </a:solidFill>
                <a:latin typeface="Open Sans" panose="020B0606030504020204" pitchFamily="34" charset="0"/>
                <a:ea typeface="Open Sans" panose="020B0606030504020204" pitchFamily="34" charset="0"/>
                <a:cs typeface="Open Sans" panose="020B0606030504020204" pitchFamily="34" charset="0"/>
              </a:rPr>
              <a:t>15 concurrent calls</a:t>
            </a:r>
          </a:p>
          <a:p>
            <a:pPr marL="609600" indent="-609600">
              <a:buClr>
                <a:srgbClr val="424242"/>
              </a:buClr>
              <a:buFont typeface="Arial" panose="020B0604020202020204"/>
              <a:buChar char="•"/>
            </a:pPr>
            <a:endPar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endParaRPr>
          </a:p>
          <a:p>
            <a:pPr marL="609600" indent="-609600">
              <a:buClr>
                <a:srgbClr val="424242"/>
              </a:buClr>
              <a:buFont typeface="Arial" panose="020B0604020202020204"/>
              <a:buChar char="•"/>
            </a:pPr>
            <a:r>
              <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rPr>
              <a:t>Equipped with </a:t>
            </a:r>
            <a:r>
              <a:rPr lang="fr-FR" sz="2000" b="1" dirty="0">
                <a:solidFill>
                  <a:srgbClr val="036EB0"/>
                </a:solidFill>
                <a:latin typeface="Open Sans" panose="020B0606030504020204" pitchFamily="34" charset="0"/>
                <a:ea typeface="Open Sans" panose="020B0606030504020204" pitchFamily="34" charset="0"/>
                <a:cs typeface="Open Sans" panose="020B0606030504020204" pitchFamily="34" charset="0"/>
              </a:rPr>
              <a:t>2 * 10/100 Base-T RJ45</a:t>
            </a:r>
            <a:r>
              <a:rPr lang="en-US" sz="2000" b="1" dirty="0">
                <a:solidFill>
                  <a:srgbClr val="036EB0"/>
                </a:solidFill>
                <a:latin typeface="Open Sans" panose="020B0606030504020204" pitchFamily="34" charset="0"/>
                <a:ea typeface="Open Sans" panose="020B0606030504020204" pitchFamily="34" charset="0"/>
                <a:cs typeface="Open Sans" panose="020B0606030504020204" pitchFamily="34" charset="0"/>
              </a:rPr>
              <a:t> </a:t>
            </a:r>
            <a:r>
              <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rPr>
              <a:t>interface that meet various need</a:t>
            </a:r>
          </a:p>
          <a:p>
            <a:pPr marL="609600" indent="-609600">
              <a:buClr>
                <a:srgbClr val="424242"/>
              </a:buClr>
              <a:buFont typeface="Arial" panose="020B0604020202020204"/>
              <a:buChar char="•"/>
            </a:pPr>
            <a:endPar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endParaRPr>
          </a:p>
          <a:p>
            <a:pPr marL="609600" indent="-609600">
              <a:buClr>
                <a:srgbClr val="424242"/>
              </a:buClr>
              <a:buFont typeface="Arial" panose="020B0604020202020204"/>
              <a:buChar char="•"/>
            </a:pPr>
            <a:r>
              <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rPr>
              <a:t>Compact, lightweight and </a:t>
            </a:r>
            <a:r>
              <a:rPr lang="en-US" sz="2000" b="1" dirty="0">
                <a:solidFill>
                  <a:srgbClr val="036EB0"/>
                </a:solidFill>
                <a:latin typeface="Open Sans" panose="020B0606030504020204" pitchFamily="34" charset="0"/>
                <a:ea typeface="Open Sans" panose="020B0606030504020204" pitchFamily="34" charset="0"/>
                <a:cs typeface="Open Sans" panose="020B0606030504020204" pitchFamily="34" charset="0"/>
              </a:rPr>
              <a:t>High Availability(Hot Standby) </a:t>
            </a:r>
          </a:p>
          <a:p>
            <a:pPr marL="609600" indent="-609600">
              <a:buClr>
                <a:srgbClr val="424242"/>
              </a:buClr>
              <a:buFont typeface="Arial" panose="020B0604020202020204"/>
              <a:buChar char="•"/>
            </a:pPr>
            <a:endPar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endParaRPr>
          </a:p>
          <a:p>
            <a:pPr marL="609600" indent="-609600">
              <a:buClr>
                <a:srgbClr val="424242"/>
              </a:buClr>
              <a:buFont typeface="Arial" panose="020B0604020202020204"/>
              <a:buChar char="•"/>
            </a:pPr>
            <a:endPar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endParaRPr>
          </a:p>
          <a:p>
            <a:pPr marL="609600" indent="-609600">
              <a:buClr>
                <a:srgbClr val="424242"/>
              </a:buClr>
              <a:buFont typeface="Arial" panose="020B0604020202020204"/>
              <a:buChar char="•"/>
            </a:pPr>
            <a:endPar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endParaRPr>
          </a:p>
          <a:p>
            <a:pPr>
              <a:buClr>
                <a:srgbClr val="424242"/>
              </a:buClr>
            </a:pPr>
            <a:endPar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7" name="CuadroTexto 8">
            <a:extLst>
              <a:ext uri="{FF2B5EF4-FFF2-40B4-BE49-F238E27FC236}">
                <a16:creationId xmlns:a16="http://schemas.microsoft.com/office/drawing/2014/main" id="{E6B1AB12-4F37-4004-A563-90B6F0D24A71}"/>
              </a:ext>
            </a:extLst>
          </p:cNvPr>
          <p:cNvSpPr txBox="1"/>
          <p:nvPr/>
        </p:nvSpPr>
        <p:spPr>
          <a:xfrm>
            <a:off x="511434" y="1446122"/>
            <a:ext cx="11485764" cy="584775"/>
          </a:xfrm>
          <a:prstGeom prst="rect">
            <a:avLst/>
          </a:prstGeom>
          <a:noFill/>
        </p:spPr>
        <p:txBody>
          <a:bodyPr wrap="squar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rPr>
              <a:t>OpenVox </a:t>
            </a:r>
            <a:r>
              <a:rPr lang="es-ES_tradnl" sz="3200" b="1" dirty="0">
                <a:solidFill>
                  <a:srgbClr val="036EB0"/>
                </a:solidFill>
                <a:latin typeface="Open Sans" panose="020B0606030504020204" pitchFamily="34" charset="0"/>
                <a:ea typeface="Open Sans" panose="020B0606030504020204" pitchFamily="34" charset="0"/>
                <a:cs typeface="Open Sans" panose="020B0606030504020204" pitchFamily="34" charset="0"/>
              </a:rPr>
              <a:t>UC 120P </a:t>
            </a:r>
            <a:r>
              <a:rPr lang="en-US" altLang="zh-CN" sz="3200"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rPr>
              <a:t>IPPBX</a:t>
            </a:r>
            <a:endPar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994648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2364740"/>
            <a:ext cx="12192000" cy="6065520"/>
            <a:chOff x="0" y="1883"/>
            <a:chExt cx="19200" cy="9552"/>
          </a:xfrm>
        </p:grpSpPr>
        <p:pic>
          <p:nvPicPr>
            <p:cNvPr id="4" name="图片 3" descr="wave_colorf_spect13"/>
            <p:cNvPicPr>
              <a:picLocks noChangeAspect="1"/>
            </p:cNvPicPr>
            <p:nvPr/>
          </p:nvPicPr>
          <p:blipFill>
            <a:blip r:embed="rId3"/>
            <a:stretch>
              <a:fillRect/>
            </a:stretch>
          </p:blipFill>
          <p:spPr>
            <a:xfrm>
              <a:off x="0" y="1883"/>
              <a:ext cx="19200" cy="9553"/>
            </a:xfrm>
            <a:prstGeom prst="rect">
              <a:avLst/>
            </a:prstGeom>
          </p:spPr>
        </p:pic>
        <p:sp>
          <p:nvSpPr>
            <p:cNvPr id="5" name="矩形 4"/>
            <p:cNvSpPr/>
            <p:nvPr/>
          </p:nvSpPr>
          <p:spPr>
            <a:xfrm>
              <a:off x="11906" y="5546"/>
              <a:ext cx="6023" cy="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7" name="组合 6"/>
          <p:cNvGrpSpPr/>
          <p:nvPr/>
        </p:nvGrpSpPr>
        <p:grpSpPr>
          <a:xfrm>
            <a:off x="11663680" y="2932430"/>
            <a:ext cx="95250" cy="962025"/>
            <a:chOff x="18243" y="5368"/>
            <a:chExt cx="150" cy="1515"/>
          </a:xfrm>
          <a:solidFill>
            <a:schemeClr val="bg1">
              <a:lumMod val="85000"/>
            </a:schemeClr>
          </a:solidFill>
        </p:grpSpPr>
        <p:sp>
          <p:nvSpPr>
            <p:cNvPr id="31" name="椭圆 30"/>
            <p:cNvSpPr/>
            <p:nvPr/>
          </p:nvSpPr>
          <p:spPr>
            <a:xfrm>
              <a:off x="18243" y="5368"/>
              <a:ext cx="151" cy="15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cs typeface="+mn-ea"/>
                <a:sym typeface="+mn-lt"/>
              </a:endParaRPr>
            </a:p>
          </p:txBody>
        </p:sp>
        <p:sp>
          <p:nvSpPr>
            <p:cNvPr id="39" name="椭圆 38"/>
            <p:cNvSpPr/>
            <p:nvPr/>
          </p:nvSpPr>
          <p:spPr>
            <a:xfrm>
              <a:off x="18243" y="5823"/>
              <a:ext cx="151" cy="15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cs typeface="+mn-ea"/>
                <a:sym typeface="+mn-lt"/>
              </a:endParaRPr>
            </a:p>
          </p:txBody>
        </p:sp>
        <p:sp>
          <p:nvSpPr>
            <p:cNvPr id="41" name="椭圆 40"/>
            <p:cNvSpPr/>
            <p:nvPr/>
          </p:nvSpPr>
          <p:spPr>
            <a:xfrm>
              <a:off x="18243" y="6278"/>
              <a:ext cx="151" cy="15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cs typeface="+mn-ea"/>
                <a:sym typeface="+mn-lt"/>
              </a:endParaRPr>
            </a:p>
          </p:txBody>
        </p:sp>
        <p:sp>
          <p:nvSpPr>
            <p:cNvPr id="42" name="椭圆 41"/>
            <p:cNvSpPr/>
            <p:nvPr/>
          </p:nvSpPr>
          <p:spPr>
            <a:xfrm>
              <a:off x="18243" y="6733"/>
              <a:ext cx="151" cy="15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cs typeface="+mn-ea"/>
                <a:sym typeface="+mn-lt"/>
              </a:endParaRPr>
            </a:p>
          </p:txBody>
        </p:sp>
      </p:grpSp>
      <p:grpSp>
        <p:nvGrpSpPr>
          <p:cNvPr id="32" name="组合 31"/>
          <p:cNvGrpSpPr/>
          <p:nvPr/>
        </p:nvGrpSpPr>
        <p:grpSpPr>
          <a:xfrm>
            <a:off x="1181869" y="2728204"/>
            <a:ext cx="1985174" cy="2331497"/>
            <a:chOff x="1487" y="2260"/>
            <a:chExt cx="2820" cy="3143"/>
          </a:xfrm>
        </p:grpSpPr>
        <p:sp>
          <p:nvSpPr>
            <p:cNvPr id="3" name="矩形: 圆角 63"/>
            <p:cNvSpPr/>
            <p:nvPr/>
          </p:nvSpPr>
          <p:spPr>
            <a:xfrm>
              <a:off x="1487" y="2260"/>
              <a:ext cx="2820" cy="3143"/>
            </a:xfrm>
            <a:prstGeom prst="roundRect">
              <a:avLst>
                <a:gd name="adj" fmla="val 8005"/>
              </a:avLst>
            </a:prstGeom>
            <a:solidFill>
              <a:schemeClr val="bg1"/>
            </a:solidFill>
            <a:ln>
              <a:noFill/>
            </a:ln>
            <a:effectLst>
              <a:outerShdw blurRad="127000" dist="127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mn-ea"/>
                <a:sym typeface="+mn-lt"/>
              </a:endParaRPr>
            </a:p>
          </p:txBody>
        </p:sp>
        <p:sp>
          <p:nvSpPr>
            <p:cNvPr id="15" name="文本框 14"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txBox="1"/>
            <p:nvPr/>
          </p:nvSpPr>
          <p:spPr>
            <a:xfrm>
              <a:off x="1630" y="4232"/>
              <a:ext cx="2619" cy="498"/>
            </a:xfrm>
            <a:prstGeom prst="rect">
              <a:avLst/>
            </a:prstGeom>
            <a:noFill/>
          </p:spPr>
          <p:txBody>
            <a:bodyPr wrap="square" rtlCol="0">
              <a:spAutoFit/>
            </a:bodyPr>
            <a:lstStyle>
              <a:defPPr>
                <a:defRPr lang="en-US"/>
              </a:defPPr>
              <a:lvl1pPr>
                <a:defRPr sz="2000" b="1">
                  <a:solidFill>
                    <a:schemeClr val="accent1"/>
                  </a:solidFill>
                  <a:latin typeface="+mj-lt"/>
                  <a:ea typeface="+mj-ea"/>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lumMod val="75000"/>
                      <a:lumOff val="25000"/>
                    </a:schemeClr>
                  </a:solidFill>
                  <a:effectLst/>
                  <a:uLnTx/>
                  <a:uFillTx/>
                  <a:latin typeface="+mn-lt"/>
                  <a:ea typeface="+mn-ea"/>
                  <a:cs typeface="+mn-ea"/>
                  <a:sym typeface="+mn-lt"/>
                </a:rPr>
                <a:t>Profile</a:t>
              </a:r>
              <a:endParaRPr kumimoji="0" lang="zh-CN" altLang="zh-CN" sz="1800" b="0" i="0" u="none" strike="noStrike" kern="1200" cap="none" spc="0" normalizeH="0" baseline="0" noProof="0" dirty="0">
                <a:ln>
                  <a:noFill/>
                </a:ln>
                <a:solidFill>
                  <a:schemeClr val="tx1">
                    <a:lumMod val="75000"/>
                    <a:lumOff val="25000"/>
                  </a:schemeClr>
                </a:solidFill>
                <a:effectLst/>
                <a:uLnTx/>
                <a:uFillTx/>
                <a:latin typeface="+mn-lt"/>
                <a:ea typeface="+mn-ea"/>
                <a:cs typeface="+mn-ea"/>
                <a:sym typeface="+mn-lt"/>
              </a:endParaRPr>
            </a:p>
          </p:txBody>
        </p:sp>
        <p:grpSp>
          <p:nvGrpSpPr>
            <p:cNvPr id="19" name="Group 41"/>
            <p:cNvGrpSpPr>
              <a:grpSpLocks noChangeAspect="1"/>
            </p:cNvGrpSpPr>
            <p:nvPr/>
          </p:nvGrpSpPr>
          <p:grpSpPr bwMode="auto">
            <a:xfrm>
              <a:off x="2438" y="2833"/>
              <a:ext cx="1044" cy="685"/>
              <a:chOff x="1927" y="800"/>
              <a:chExt cx="1904" cy="1250"/>
            </a:xfrm>
            <a:solidFill>
              <a:schemeClr val="bg1"/>
            </a:solidFill>
          </p:grpSpPr>
          <p:sp>
            <p:nvSpPr>
              <p:cNvPr id="25" name="Freeform 44"/>
              <p:cNvSpPr>
                <a:spLocks noEditPoints="1"/>
              </p:cNvSpPr>
              <p:nvPr/>
            </p:nvSpPr>
            <p:spPr bwMode="auto">
              <a:xfrm>
                <a:off x="2103" y="995"/>
                <a:ext cx="331" cy="393"/>
              </a:xfrm>
              <a:custGeom>
                <a:avLst/>
                <a:gdLst>
                  <a:gd name="T0" fmla="*/ 70 w 139"/>
                  <a:gd name="T1" fmla="*/ 165 h 165"/>
                  <a:gd name="T2" fmla="*/ 20 w 139"/>
                  <a:gd name="T3" fmla="*/ 143 h 165"/>
                  <a:gd name="T4" fmla="*/ 1 w 139"/>
                  <a:gd name="T5" fmla="*/ 93 h 165"/>
                  <a:gd name="T6" fmla="*/ 1 w 139"/>
                  <a:gd name="T7" fmla="*/ 74 h 165"/>
                  <a:gd name="T8" fmla="*/ 35 w 139"/>
                  <a:gd name="T9" fmla="*/ 13 h 165"/>
                  <a:gd name="T10" fmla="*/ 105 w 139"/>
                  <a:gd name="T11" fmla="*/ 13 h 165"/>
                  <a:gd name="T12" fmla="*/ 139 w 139"/>
                  <a:gd name="T13" fmla="*/ 74 h 165"/>
                  <a:gd name="T14" fmla="*/ 139 w 139"/>
                  <a:gd name="T15" fmla="*/ 93 h 165"/>
                  <a:gd name="T16" fmla="*/ 119 w 139"/>
                  <a:gd name="T17" fmla="*/ 144 h 165"/>
                  <a:gd name="T18" fmla="*/ 70 w 139"/>
                  <a:gd name="T19" fmla="*/ 165 h 165"/>
                  <a:gd name="T20" fmla="*/ 70 w 139"/>
                  <a:gd name="T21" fmla="*/ 27 h 165"/>
                  <a:gd name="T22" fmla="*/ 38 w 139"/>
                  <a:gd name="T23" fmla="*/ 41 h 165"/>
                  <a:gd name="T24" fmla="*/ 26 w 139"/>
                  <a:gd name="T25" fmla="*/ 74 h 165"/>
                  <a:gd name="T26" fmla="*/ 26 w 139"/>
                  <a:gd name="T27" fmla="*/ 93 h 165"/>
                  <a:gd name="T28" fmla="*/ 38 w 139"/>
                  <a:gd name="T29" fmla="*/ 126 h 165"/>
                  <a:gd name="T30" fmla="*/ 70 w 139"/>
                  <a:gd name="T31" fmla="*/ 140 h 165"/>
                  <a:gd name="T32" fmla="*/ 101 w 139"/>
                  <a:gd name="T33" fmla="*/ 126 h 165"/>
                  <a:gd name="T34" fmla="*/ 114 w 139"/>
                  <a:gd name="T35" fmla="*/ 93 h 165"/>
                  <a:gd name="T36" fmla="*/ 114 w 139"/>
                  <a:gd name="T37" fmla="*/ 74 h 165"/>
                  <a:gd name="T38" fmla="*/ 101 w 139"/>
                  <a:gd name="T39" fmla="*/ 41 h 165"/>
                  <a:gd name="T40" fmla="*/ 70 w 139"/>
                  <a:gd name="T41" fmla="*/ 2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9" h="165">
                    <a:moveTo>
                      <a:pt x="70" y="165"/>
                    </a:moveTo>
                    <a:cubicBezTo>
                      <a:pt x="51" y="165"/>
                      <a:pt x="33" y="157"/>
                      <a:pt x="20" y="143"/>
                    </a:cubicBezTo>
                    <a:cubicBezTo>
                      <a:pt x="8" y="130"/>
                      <a:pt x="1" y="112"/>
                      <a:pt x="1" y="93"/>
                    </a:cubicBezTo>
                    <a:cubicBezTo>
                      <a:pt x="1" y="74"/>
                      <a:pt x="1" y="74"/>
                      <a:pt x="1" y="74"/>
                    </a:cubicBezTo>
                    <a:cubicBezTo>
                      <a:pt x="0" y="49"/>
                      <a:pt x="13" y="25"/>
                      <a:pt x="35" y="13"/>
                    </a:cubicBezTo>
                    <a:cubicBezTo>
                      <a:pt x="56" y="0"/>
                      <a:pt x="83" y="0"/>
                      <a:pt x="105" y="13"/>
                    </a:cubicBezTo>
                    <a:cubicBezTo>
                      <a:pt x="126" y="25"/>
                      <a:pt x="139" y="49"/>
                      <a:pt x="139" y="74"/>
                    </a:cubicBezTo>
                    <a:cubicBezTo>
                      <a:pt x="139" y="93"/>
                      <a:pt x="139" y="93"/>
                      <a:pt x="139" y="93"/>
                    </a:cubicBezTo>
                    <a:cubicBezTo>
                      <a:pt x="139" y="112"/>
                      <a:pt x="132" y="130"/>
                      <a:pt x="119" y="144"/>
                    </a:cubicBezTo>
                    <a:cubicBezTo>
                      <a:pt x="106" y="157"/>
                      <a:pt x="88" y="165"/>
                      <a:pt x="70" y="165"/>
                    </a:cubicBezTo>
                    <a:close/>
                    <a:moveTo>
                      <a:pt x="70" y="27"/>
                    </a:moveTo>
                    <a:cubicBezTo>
                      <a:pt x="58" y="28"/>
                      <a:pt x="46" y="33"/>
                      <a:pt x="38" y="41"/>
                    </a:cubicBezTo>
                    <a:cubicBezTo>
                      <a:pt x="30" y="50"/>
                      <a:pt x="26" y="62"/>
                      <a:pt x="26" y="74"/>
                    </a:cubicBezTo>
                    <a:cubicBezTo>
                      <a:pt x="26" y="93"/>
                      <a:pt x="26" y="93"/>
                      <a:pt x="26" y="93"/>
                    </a:cubicBezTo>
                    <a:cubicBezTo>
                      <a:pt x="26" y="105"/>
                      <a:pt x="30" y="117"/>
                      <a:pt x="38" y="126"/>
                    </a:cubicBezTo>
                    <a:cubicBezTo>
                      <a:pt x="46" y="134"/>
                      <a:pt x="58" y="139"/>
                      <a:pt x="70" y="140"/>
                    </a:cubicBezTo>
                    <a:cubicBezTo>
                      <a:pt x="82" y="139"/>
                      <a:pt x="93" y="134"/>
                      <a:pt x="101" y="126"/>
                    </a:cubicBezTo>
                    <a:cubicBezTo>
                      <a:pt x="110" y="117"/>
                      <a:pt x="114" y="105"/>
                      <a:pt x="114" y="93"/>
                    </a:cubicBezTo>
                    <a:cubicBezTo>
                      <a:pt x="114" y="74"/>
                      <a:pt x="114" y="74"/>
                      <a:pt x="114" y="74"/>
                    </a:cubicBezTo>
                    <a:cubicBezTo>
                      <a:pt x="114" y="62"/>
                      <a:pt x="110" y="50"/>
                      <a:pt x="101" y="41"/>
                    </a:cubicBezTo>
                    <a:cubicBezTo>
                      <a:pt x="93" y="33"/>
                      <a:pt x="82" y="28"/>
                      <a:pt x="7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 name="Freeform 46"/>
              <p:cNvSpPr>
                <a:spLocks noEditPoints="1"/>
              </p:cNvSpPr>
              <p:nvPr/>
            </p:nvSpPr>
            <p:spPr bwMode="auto">
              <a:xfrm>
                <a:off x="1927" y="1424"/>
                <a:ext cx="980" cy="626"/>
              </a:xfrm>
              <a:custGeom>
                <a:avLst/>
                <a:gdLst>
                  <a:gd name="T0" fmla="*/ 238 w 412"/>
                  <a:gd name="T1" fmla="*/ 263 h 263"/>
                  <a:gd name="T2" fmla="*/ 63 w 412"/>
                  <a:gd name="T3" fmla="*/ 263 h 263"/>
                  <a:gd name="T4" fmla="*/ 0 w 412"/>
                  <a:gd name="T5" fmla="*/ 200 h 263"/>
                  <a:gd name="T6" fmla="*/ 0 w 412"/>
                  <a:gd name="T7" fmla="*/ 88 h 263"/>
                  <a:gd name="T8" fmla="*/ 113 w 412"/>
                  <a:gd name="T9" fmla="*/ 0 h 263"/>
                  <a:gd name="T10" fmla="*/ 412 w 412"/>
                  <a:gd name="T11" fmla="*/ 0 h 263"/>
                  <a:gd name="T12" fmla="*/ 412 w 412"/>
                  <a:gd name="T13" fmla="*/ 13 h 263"/>
                  <a:gd name="T14" fmla="*/ 337 w 412"/>
                  <a:gd name="T15" fmla="*/ 88 h 263"/>
                  <a:gd name="T16" fmla="*/ 238 w 412"/>
                  <a:gd name="T17" fmla="*/ 88 h 263"/>
                  <a:gd name="T18" fmla="*/ 238 w 412"/>
                  <a:gd name="T19" fmla="*/ 263 h 263"/>
                  <a:gd name="T20" fmla="*/ 112 w 412"/>
                  <a:gd name="T21" fmla="*/ 25 h 263"/>
                  <a:gd name="T22" fmla="*/ 25 w 412"/>
                  <a:gd name="T23" fmla="*/ 88 h 263"/>
                  <a:gd name="T24" fmla="*/ 25 w 412"/>
                  <a:gd name="T25" fmla="*/ 200 h 263"/>
                  <a:gd name="T26" fmla="*/ 62 w 412"/>
                  <a:gd name="T27" fmla="*/ 238 h 263"/>
                  <a:gd name="T28" fmla="*/ 212 w 412"/>
                  <a:gd name="T29" fmla="*/ 238 h 263"/>
                  <a:gd name="T30" fmla="*/ 212 w 412"/>
                  <a:gd name="T31" fmla="*/ 63 h 263"/>
                  <a:gd name="T32" fmla="*/ 337 w 412"/>
                  <a:gd name="T33" fmla="*/ 63 h 263"/>
                  <a:gd name="T34" fmla="*/ 385 w 412"/>
                  <a:gd name="T35" fmla="*/ 25 h 263"/>
                  <a:gd name="T36" fmla="*/ 112 w 412"/>
                  <a:gd name="T37" fmla="*/ 25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2" h="263">
                    <a:moveTo>
                      <a:pt x="238" y="263"/>
                    </a:moveTo>
                    <a:cubicBezTo>
                      <a:pt x="63" y="263"/>
                      <a:pt x="63" y="263"/>
                      <a:pt x="63" y="263"/>
                    </a:cubicBezTo>
                    <a:cubicBezTo>
                      <a:pt x="28" y="262"/>
                      <a:pt x="0" y="234"/>
                      <a:pt x="0" y="200"/>
                    </a:cubicBezTo>
                    <a:cubicBezTo>
                      <a:pt x="0" y="88"/>
                      <a:pt x="0" y="88"/>
                      <a:pt x="0" y="88"/>
                    </a:cubicBezTo>
                    <a:cubicBezTo>
                      <a:pt x="0" y="29"/>
                      <a:pt x="38" y="0"/>
                      <a:pt x="113" y="0"/>
                    </a:cubicBezTo>
                    <a:cubicBezTo>
                      <a:pt x="412" y="0"/>
                      <a:pt x="412" y="0"/>
                      <a:pt x="412" y="0"/>
                    </a:cubicBezTo>
                    <a:cubicBezTo>
                      <a:pt x="412" y="13"/>
                      <a:pt x="412" y="13"/>
                      <a:pt x="412" y="13"/>
                    </a:cubicBezTo>
                    <a:cubicBezTo>
                      <a:pt x="412" y="48"/>
                      <a:pt x="382" y="88"/>
                      <a:pt x="337" y="88"/>
                    </a:cubicBezTo>
                    <a:cubicBezTo>
                      <a:pt x="238" y="88"/>
                      <a:pt x="238" y="88"/>
                      <a:pt x="238" y="88"/>
                    </a:cubicBezTo>
                    <a:lnTo>
                      <a:pt x="238" y="263"/>
                    </a:lnTo>
                    <a:close/>
                    <a:moveTo>
                      <a:pt x="112" y="25"/>
                    </a:moveTo>
                    <a:cubicBezTo>
                      <a:pt x="35" y="25"/>
                      <a:pt x="25" y="59"/>
                      <a:pt x="25" y="88"/>
                    </a:cubicBezTo>
                    <a:cubicBezTo>
                      <a:pt x="25" y="200"/>
                      <a:pt x="25" y="200"/>
                      <a:pt x="25" y="200"/>
                    </a:cubicBezTo>
                    <a:cubicBezTo>
                      <a:pt x="25" y="221"/>
                      <a:pt x="42" y="237"/>
                      <a:pt x="62" y="238"/>
                    </a:cubicBezTo>
                    <a:cubicBezTo>
                      <a:pt x="212" y="238"/>
                      <a:pt x="212" y="238"/>
                      <a:pt x="212" y="238"/>
                    </a:cubicBezTo>
                    <a:cubicBezTo>
                      <a:pt x="212" y="63"/>
                      <a:pt x="212" y="63"/>
                      <a:pt x="212" y="63"/>
                    </a:cubicBezTo>
                    <a:cubicBezTo>
                      <a:pt x="337" y="63"/>
                      <a:pt x="337" y="63"/>
                      <a:pt x="337" y="63"/>
                    </a:cubicBezTo>
                    <a:cubicBezTo>
                      <a:pt x="360" y="62"/>
                      <a:pt x="379" y="47"/>
                      <a:pt x="385" y="25"/>
                    </a:cubicBezTo>
                    <a:lnTo>
                      <a:pt x="112" y="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30" name="Freeform 49"/>
              <p:cNvSpPr>
                <a:spLocks noEditPoints="1"/>
              </p:cNvSpPr>
              <p:nvPr/>
            </p:nvSpPr>
            <p:spPr bwMode="auto">
              <a:xfrm>
                <a:off x="2493" y="800"/>
                <a:ext cx="1338" cy="266"/>
              </a:xfrm>
              <a:custGeom>
                <a:avLst/>
                <a:gdLst>
                  <a:gd name="T0" fmla="*/ 1338 w 1338"/>
                  <a:gd name="T1" fmla="*/ 266 h 266"/>
                  <a:gd name="T2" fmla="*/ 0 w 1338"/>
                  <a:gd name="T3" fmla="*/ 266 h 266"/>
                  <a:gd name="T4" fmla="*/ 0 w 1338"/>
                  <a:gd name="T5" fmla="*/ 0 h 266"/>
                  <a:gd name="T6" fmla="*/ 1338 w 1338"/>
                  <a:gd name="T7" fmla="*/ 0 h 266"/>
                  <a:gd name="T8" fmla="*/ 1338 w 1338"/>
                  <a:gd name="T9" fmla="*/ 266 h 266"/>
                  <a:gd name="T10" fmla="*/ 60 w 1338"/>
                  <a:gd name="T11" fmla="*/ 207 h 266"/>
                  <a:gd name="T12" fmla="*/ 1278 w 1338"/>
                  <a:gd name="T13" fmla="*/ 207 h 266"/>
                  <a:gd name="T14" fmla="*/ 1278 w 1338"/>
                  <a:gd name="T15" fmla="*/ 59 h 266"/>
                  <a:gd name="T16" fmla="*/ 60 w 1338"/>
                  <a:gd name="T17" fmla="*/ 59 h 266"/>
                  <a:gd name="T18" fmla="*/ 60 w 1338"/>
                  <a:gd name="T19" fmla="*/ 20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8" h="266">
                    <a:moveTo>
                      <a:pt x="1338" y="266"/>
                    </a:moveTo>
                    <a:lnTo>
                      <a:pt x="0" y="266"/>
                    </a:lnTo>
                    <a:lnTo>
                      <a:pt x="0" y="0"/>
                    </a:lnTo>
                    <a:lnTo>
                      <a:pt x="1338" y="0"/>
                    </a:lnTo>
                    <a:lnTo>
                      <a:pt x="1338" y="266"/>
                    </a:lnTo>
                    <a:close/>
                    <a:moveTo>
                      <a:pt x="60" y="207"/>
                    </a:moveTo>
                    <a:lnTo>
                      <a:pt x="1278" y="207"/>
                    </a:lnTo>
                    <a:lnTo>
                      <a:pt x="1278" y="59"/>
                    </a:lnTo>
                    <a:lnTo>
                      <a:pt x="60" y="59"/>
                    </a:lnTo>
                    <a:lnTo>
                      <a:pt x="60" y="20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8" name="椭圆 7"/>
            <p:cNvSpPr/>
            <p:nvPr/>
          </p:nvSpPr>
          <p:spPr>
            <a:xfrm>
              <a:off x="2130" y="2474"/>
              <a:ext cx="1545" cy="1545"/>
            </a:xfrm>
            <a:prstGeom prst="ellipse">
              <a:avLst/>
            </a:prstGeom>
            <a:solidFill>
              <a:srgbClr val="3FA4DE"/>
            </a:solidFill>
            <a:ln>
              <a:noFill/>
            </a:ln>
            <a:effectLst>
              <a:outerShdw blurRad="127000" dist="127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sp>
        <p:nvSpPr>
          <p:cNvPr id="82" name="文本框 81"/>
          <p:cNvSpPr txBox="1"/>
          <p:nvPr/>
        </p:nvSpPr>
        <p:spPr>
          <a:xfrm>
            <a:off x="4065735" y="762026"/>
            <a:ext cx="4060529" cy="92333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a:ln w="19050">
                  <a:noFill/>
                </a:ln>
                <a:solidFill>
                  <a:schemeClr val="tx1">
                    <a:lumMod val="75000"/>
                    <a:lumOff val="25000"/>
                  </a:schemeClr>
                </a:solidFill>
                <a:effectLst/>
                <a:uLnTx/>
                <a:uFillTx/>
                <a:cs typeface="+mn-ea"/>
                <a:sym typeface="+mn-lt"/>
              </a:rPr>
              <a:t>CONTENTS</a:t>
            </a:r>
            <a:endParaRPr kumimoji="0" lang="zh-CN" altLang="en-US" sz="5400" b="0" i="0" u="none" strike="noStrike" kern="1200" cap="none" spc="0" normalizeH="0" baseline="0" noProof="0" dirty="0">
              <a:ln w="19050">
                <a:noFill/>
              </a:ln>
              <a:solidFill>
                <a:schemeClr val="tx1">
                  <a:lumMod val="75000"/>
                  <a:lumOff val="25000"/>
                </a:schemeClr>
              </a:solidFill>
              <a:effectLst/>
              <a:uLnTx/>
              <a:uFillTx/>
              <a:cs typeface="+mn-ea"/>
              <a:sym typeface="+mn-lt"/>
            </a:endParaRPr>
          </a:p>
        </p:txBody>
      </p:sp>
      <p:sp>
        <p:nvSpPr>
          <p:cNvPr id="137" name="矩形: 圆角 63"/>
          <p:cNvSpPr/>
          <p:nvPr/>
        </p:nvSpPr>
        <p:spPr>
          <a:xfrm>
            <a:off x="3705568" y="2131667"/>
            <a:ext cx="2201983" cy="2331563"/>
          </a:xfrm>
          <a:prstGeom prst="roundRect">
            <a:avLst>
              <a:gd name="adj" fmla="val 8005"/>
            </a:avLst>
          </a:prstGeom>
          <a:solidFill>
            <a:schemeClr val="bg1"/>
          </a:solidFill>
          <a:ln>
            <a:noFill/>
          </a:ln>
          <a:effectLst>
            <a:outerShdw blurRad="127000" dist="127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mn-ea"/>
              <a:sym typeface="+mn-lt"/>
            </a:endParaRPr>
          </a:p>
        </p:txBody>
      </p:sp>
      <p:sp>
        <p:nvSpPr>
          <p:cNvPr id="139" name="文本框 138"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txBox="1"/>
          <p:nvPr/>
        </p:nvSpPr>
        <p:spPr>
          <a:xfrm>
            <a:off x="3793095" y="3648680"/>
            <a:ext cx="2090655" cy="369273"/>
          </a:xfrm>
          <a:prstGeom prst="rect">
            <a:avLst/>
          </a:prstGeom>
          <a:noFill/>
        </p:spPr>
        <p:txBody>
          <a:bodyPr wrap="square" rtlCol="0">
            <a:spAutoFit/>
          </a:bodyPr>
          <a:lstStyle>
            <a:defPPr>
              <a:defRPr lang="en-US"/>
            </a:defPPr>
            <a:lvl1pPr>
              <a:defRPr sz="2000" b="1">
                <a:solidFill>
                  <a:schemeClr val="accent1"/>
                </a:solidFill>
                <a:latin typeface="+mj-lt"/>
                <a:ea typeface="+mj-ea"/>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lumMod val="75000"/>
                    <a:lumOff val="25000"/>
                  </a:schemeClr>
                </a:solidFill>
                <a:effectLst/>
                <a:uLnTx/>
                <a:uFillTx/>
                <a:latin typeface="+mn-lt"/>
                <a:ea typeface="+mn-ea"/>
                <a:cs typeface="+mn-ea"/>
                <a:sym typeface="+mn-lt"/>
              </a:rPr>
              <a:t>Honor</a:t>
            </a:r>
            <a:endParaRPr kumimoji="0" lang="zh-CN" altLang="zh-CN" sz="1800" b="0" i="0" u="none" strike="noStrike" kern="1200" cap="none" spc="0" normalizeH="0" baseline="0" noProof="0" dirty="0">
              <a:ln>
                <a:noFill/>
              </a:ln>
              <a:solidFill>
                <a:schemeClr val="tx1">
                  <a:lumMod val="75000"/>
                  <a:lumOff val="25000"/>
                </a:schemeClr>
              </a:solidFill>
              <a:effectLst/>
              <a:uLnTx/>
              <a:uFillTx/>
              <a:latin typeface="+mn-lt"/>
              <a:ea typeface="+mn-ea"/>
              <a:cs typeface="+mn-ea"/>
              <a:sym typeface="+mn-lt"/>
            </a:endParaRPr>
          </a:p>
        </p:txBody>
      </p:sp>
      <p:grpSp>
        <p:nvGrpSpPr>
          <p:cNvPr id="141" name="Group 41"/>
          <p:cNvGrpSpPr>
            <a:grpSpLocks noChangeAspect="1"/>
          </p:cNvGrpSpPr>
          <p:nvPr/>
        </p:nvGrpSpPr>
        <p:grpSpPr bwMode="auto">
          <a:xfrm>
            <a:off x="4435723" y="2571570"/>
            <a:ext cx="801559" cy="688644"/>
            <a:chOff x="1927" y="800"/>
            <a:chExt cx="1904" cy="1636"/>
          </a:xfrm>
          <a:solidFill>
            <a:schemeClr val="bg1"/>
          </a:solidFill>
        </p:grpSpPr>
        <p:sp>
          <p:nvSpPr>
            <p:cNvPr id="142" name="Freeform 42"/>
            <p:cNvSpPr>
              <a:spLocks noEditPoints="1"/>
            </p:cNvSpPr>
            <p:nvPr/>
          </p:nvSpPr>
          <p:spPr bwMode="auto">
            <a:xfrm>
              <a:off x="2850" y="2019"/>
              <a:ext cx="683" cy="388"/>
            </a:xfrm>
            <a:custGeom>
              <a:avLst/>
              <a:gdLst>
                <a:gd name="T0" fmla="*/ 624 w 683"/>
                <a:gd name="T1" fmla="*/ 0 h 388"/>
                <a:gd name="T2" fmla="*/ 683 w 683"/>
                <a:gd name="T3" fmla="*/ 0 h 388"/>
                <a:gd name="T4" fmla="*/ 683 w 683"/>
                <a:gd name="T5" fmla="*/ 388 h 388"/>
                <a:gd name="T6" fmla="*/ 624 w 683"/>
                <a:gd name="T7" fmla="*/ 388 h 388"/>
                <a:gd name="T8" fmla="*/ 624 w 683"/>
                <a:gd name="T9" fmla="*/ 0 h 388"/>
                <a:gd name="T10" fmla="*/ 0 w 683"/>
                <a:gd name="T11" fmla="*/ 0 h 388"/>
                <a:gd name="T12" fmla="*/ 60 w 683"/>
                <a:gd name="T13" fmla="*/ 0 h 388"/>
                <a:gd name="T14" fmla="*/ 60 w 683"/>
                <a:gd name="T15" fmla="*/ 388 h 388"/>
                <a:gd name="T16" fmla="*/ 0 w 683"/>
                <a:gd name="T17" fmla="*/ 388 h 388"/>
                <a:gd name="T18" fmla="*/ 0 w 683"/>
                <a:gd name="T19"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3" h="388">
                  <a:moveTo>
                    <a:pt x="624" y="0"/>
                  </a:moveTo>
                  <a:lnTo>
                    <a:pt x="683" y="0"/>
                  </a:lnTo>
                  <a:lnTo>
                    <a:pt x="683" y="388"/>
                  </a:lnTo>
                  <a:lnTo>
                    <a:pt x="624" y="388"/>
                  </a:lnTo>
                  <a:lnTo>
                    <a:pt x="624" y="0"/>
                  </a:lnTo>
                  <a:close/>
                  <a:moveTo>
                    <a:pt x="0" y="0"/>
                  </a:moveTo>
                  <a:lnTo>
                    <a:pt x="60" y="0"/>
                  </a:lnTo>
                  <a:lnTo>
                    <a:pt x="60" y="388"/>
                  </a:lnTo>
                  <a:lnTo>
                    <a:pt x="0" y="388"/>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3" name="Freeform 43"/>
            <p:cNvSpPr/>
            <p:nvPr/>
          </p:nvSpPr>
          <p:spPr bwMode="auto">
            <a:xfrm>
              <a:off x="2553" y="1014"/>
              <a:ext cx="1218" cy="1012"/>
            </a:xfrm>
            <a:custGeom>
              <a:avLst/>
              <a:gdLst>
                <a:gd name="T0" fmla="*/ 1218 w 1218"/>
                <a:gd name="T1" fmla="*/ 1012 h 1012"/>
                <a:gd name="T2" fmla="*/ 0 w 1218"/>
                <a:gd name="T3" fmla="*/ 1012 h 1012"/>
                <a:gd name="T4" fmla="*/ 0 w 1218"/>
                <a:gd name="T5" fmla="*/ 746 h 1012"/>
                <a:gd name="T6" fmla="*/ 59 w 1218"/>
                <a:gd name="T7" fmla="*/ 746 h 1012"/>
                <a:gd name="T8" fmla="*/ 59 w 1218"/>
                <a:gd name="T9" fmla="*/ 953 h 1012"/>
                <a:gd name="T10" fmla="*/ 1159 w 1218"/>
                <a:gd name="T11" fmla="*/ 953 h 1012"/>
                <a:gd name="T12" fmla="*/ 1159 w 1218"/>
                <a:gd name="T13" fmla="*/ 60 h 1012"/>
                <a:gd name="T14" fmla="*/ 59 w 1218"/>
                <a:gd name="T15" fmla="*/ 60 h 1012"/>
                <a:gd name="T16" fmla="*/ 59 w 1218"/>
                <a:gd name="T17" fmla="*/ 417 h 1012"/>
                <a:gd name="T18" fmla="*/ 0 w 1218"/>
                <a:gd name="T19" fmla="*/ 417 h 1012"/>
                <a:gd name="T20" fmla="*/ 0 w 1218"/>
                <a:gd name="T21" fmla="*/ 0 h 1012"/>
                <a:gd name="T22" fmla="*/ 1218 w 1218"/>
                <a:gd name="T23" fmla="*/ 0 h 1012"/>
                <a:gd name="T24" fmla="*/ 1218 w 1218"/>
                <a:gd name="T25" fmla="*/ 1012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8" h="1012">
                  <a:moveTo>
                    <a:pt x="1218" y="1012"/>
                  </a:moveTo>
                  <a:lnTo>
                    <a:pt x="0" y="1012"/>
                  </a:lnTo>
                  <a:lnTo>
                    <a:pt x="0" y="746"/>
                  </a:lnTo>
                  <a:lnTo>
                    <a:pt x="59" y="746"/>
                  </a:lnTo>
                  <a:lnTo>
                    <a:pt x="59" y="953"/>
                  </a:lnTo>
                  <a:lnTo>
                    <a:pt x="1159" y="953"/>
                  </a:lnTo>
                  <a:lnTo>
                    <a:pt x="1159" y="60"/>
                  </a:lnTo>
                  <a:lnTo>
                    <a:pt x="59" y="60"/>
                  </a:lnTo>
                  <a:lnTo>
                    <a:pt x="59" y="417"/>
                  </a:lnTo>
                  <a:lnTo>
                    <a:pt x="0" y="417"/>
                  </a:lnTo>
                  <a:lnTo>
                    <a:pt x="0" y="0"/>
                  </a:lnTo>
                  <a:lnTo>
                    <a:pt x="1218" y="0"/>
                  </a:lnTo>
                  <a:lnTo>
                    <a:pt x="1218" y="10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4" name="Freeform 44"/>
            <p:cNvSpPr>
              <a:spLocks noEditPoints="1"/>
            </p:cNvSpPr>
            <p:nvPr/>
          </p:nvSpPr>
          <p:spPr bwMode="auto">
            <a:xfrm>
              <a:off x="2103" y="995"/>
              <a:ext cx="331" cy="393"/>
            </a:xfrm>
            <a:custGeom>
              <a:avLst/>
              <a:gdLst>
                <a:gd name="T0" fmla="*/ 70 w 139"/>
                <a:gd name="T1" fmla="*/ 165 h 165"/>
                <a:gd name="T2" fmla="*/ 20 w 139"/>
                <a:gd name="T3" fmla="*/ 143 h 165"/>
                <a:gd name="T4" fmla="*/ 1 w 139"/>
                <a:gd name="T5" fmla="*/ 93 h 165"/>
                <a:gd name="T6" fmla="*/ 1 w 139"/>
                <a:gd name="T7" fmla="*/ 74 h 165"/>
                <a:gd name="T8" fmla="*/ 35 w 139"/>
                <a:gd name="T9" fmla="*/ 13 h 165"/>
                <a:gd name="T10" fmla="*/ 105 w 139"/>
                <a:gd name="T11" fmla="*/ 13 h 165"/>
                <a:gd name="T12" fmla="*/ 139 w 139"/>
                <a:gd name="T13" fmla="*/ 74 h 165"/>
                <a:gd name="T14" fmla="*/ 139 w 139"/>
                <a:gd name="T15" fmla="*/ 93 h 165"/>
                <a:gd name="T16" fmla="*/ 119 w 139"/>
                <a:gd name="T17" fmla="*/ 144 h 165"/>
                <a:gd name="T18" fmla="*/ 70 w 139"/>
                <a:gd name="T19" fmla="*/ 165 h 165"/>
                <a:gd name="T20" fmla="*/ 70 w 139"/>
                <a:gd name="T21" fmla="*/ 27 h 165"/>
                <a:gd name="T22" fmla="*/ 38 w 139"/>
                <a:gd name="T23" fmla="*/ 41 h 165"/>
                <a:gd name="T24" fmla="*/ 26 w 139"/>
                <a:gd name="T25" fmla="*/ 74 h 165"/>
                <a:gd name="T26" fmla="*/ 26 w 139"/>
                <a:gd name="T27" fmla="*/ 93 h 165"/>
                <a:gd name="T28" fmla="*/ 38 w 139"/>
                <a:gd name="T29" fmla="*/ 126 h 165"/>
                <a:gd name="T30" fmla="*/ 70 w 139"/>
                <a:gd name="T31" fmla="*/ 140 h 165"/>
                <a:gd name="T32" fmla="*/ 101 w 139"/>
                <a:gd name="T33" fmla="*/ 126 h 165"/>
                <a:gd name="T34" fmla="*/ 114 w 139"/>
                <a:gd name="T35" fmla="*/ 93 h 165"/>
                <a:gd name="T36" fmla="*/ 114 w 139"/>
                <a:gd name="T37" fmla="*/ 74 h 165"/>
                <a:gd name="T38" fmla="*/ 101 w 139"/>
                <a:gd name="T39" fmla="*/ 41 h 165"/>
                <a:gd name="T40" fmla="*/ 70 w 139"/>
                <a:gd name="T41" fmla="*/ 2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9" h="165">
                  <a:moveTo>
                    <a:pt x="70" y="165"/>
                  </a:moveTo>
                  <a:cubicBezTo>
                    <a:pt x="51" y="165"/>
                    <a:pt x="33" y="157"/>
                    <a:pt x="20" y="143"/>
                  </a:cubicBezTo>
                  <a:cubicBezTo>
                    <a:pt x="8" y="130"/>
                    <a:pt x="1" y="112"/>
                    <a:pt x="1" y="93"/>
                  </a:cubicBezTo>
                  <a:cubicBezTo>
                    <a:pt x="1" y="74"/>
                    <a:pt x="1" y="74"/>
                    <a:pt x="1" y="74"/>
                  </a:cubicBezTo>
                  <a:cubicBezTo>
                    <a:pt x="0" y="49"/>
                    <a:pt x="13" y="25"/>
                    <a:pt x="35" y="13"/>
                  </a:cubicBezTo>
                  <a:cubicBezTo>
                    <a:pt x="56" y="0"/>
                    <a:pt x="83" y="0"/>
                    <a:pt x="105" y="13"/>
                  </a:cubicBezTo>
                  <a:cubicBezTo>
                    <a:pt x="126" y="25"/>
                    <a:pt x="139" y="49"/>
                    <a:pt x="139" y="74"/>
                  </a:cubicBezTo>
                  <a:cubicBezTo>
                    <a:pt x="139" y="93"/>
                    <a:pt x="139" y="93"/>
                    <a:pt x="139" y="93"/>
                  </a:cubicBezTo>
                  <a:cubicBezTo>
                    <a:pt x="139" y="112"/>
                    <a:pt x="132" y="130"/>
                    <a:pt x="119" y="144"/>
                  </a:cubicBezTo>
                  <a:cubicBezTo>
                    <a:pt x="106" y="157"/>
                    <a:pt x="88" y="165"/>
                    <a:pt x="70" y="165"/>
                  </a:cubicBezTo>
                  <a:close/>
                  <a:moveTo>
                    <a:pt x="70" y="27"/>
                  </a:moveTo>
                  <a:cubicBezTo>
                    <a:pt x="58" y="28"/>
                    <a:pt x="46" y="33"/>
                    <a:pt x="38" y="41"/>
                  </a:cubicBezTo>
                  <a:cubicBezTo>
                    <a:pt x="30" y="50"/>
                    <a:pt x="26" y="62"/>
                    <a:pt x="26" y="74"/>
                  </a:cubicBezTo>
                  <a:cubicBezTo>
                    <a:pt x="26" y="93"/>
                    <a:pt x="26" y="93"/>
                    <a:pt x="26" y="93"/>
                  </a:cubicBezTo>
                  <a:cubicBezTo>
                    <a:pt x="26" y="105"/>
                    <a:pt x="30" y="117"/>
                    <a:pt x="38" y="126"/>
                  </a:cubicBezTo>
                  <a:cubicBezTo>
                    <a:pt x="46" y="134"/>
                    <a:pt x="58" y="139"/>
                    <a:pt x="70" y="140"/>
                  </a:cubicBezTo>
                  <a:cubicBezTo>
                    <a:pt x="82" y="139"/>
                    <a:pt x="93" y="134"/>
                    <a:pt x="101" y="126"/>
                  </a:cubicBezTo>
                  <a:cubicBezTo>
                    <a:pt x="110" y="117"/>
                    <a:pt x="114" y="105"/>
                    <a:pt x="114" y="93"/>
                  </a:cubicBezTo>
                  <a:cubicBezTo>
                    <a:pt x="114" y="74"/>
                    <a:pt x="114" y="74"/>
                    <a:pt x="114" y="74"/>
                  </a:cubicBezTo>
                  <a:cubicBezTo>
                    <a:pt x="114" y="62"/>
                    <a:pt x="110" y="50"/>
                    <a:pt x="101" y="41"/>
                  </a:cubicBezTo>
                  <a:cubicBezTo>
                    <a:pt x="93" y="33"/>
                    <a:pt x="82" y="28"/>
                    <a:pt x="7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5" name="Freeform 45"/>
            <p:cNvSpPr/>
            <p:nvPr/>
          </p:nvSpPr>
          <p:spPr bwMode="auto">
            <a:xfrm>
              <a:off x="1958" y="1455"/>
              <a:ext cx="921" cy="564"/>
            </a:xfrm>
            <a:custGeom>
              <a:avLst/>
              <a:gdLst>
                <a:gd name="T0" fmla="*/ 387 w 387"/>
                <a:gd name="T1" fmla="*/ 0 h 237"/>
                <a:gd name="T2" fmla="*/ 100 w 387"/>
                <a:gd name="T3" fmla="*/ 0 h 237"/>
                <a:gd name="T4" fmla="*/ 0 w 387"/>
                <a:gd name="T5" fmla="*/ 75 h 237"/>
                <a:gd name="T6" fmla="*/ 0 w 387"/>
                <a:gd name="T7" fmla="*/ 187 h 237"/>
                <a:gd name="T8" fmla="*/ 50 w 387"/>
                <a:gd name="T9" fmla="*/ 237 h 237"/>
                <a:gd name="T10" fmla="*/ 212 w 387"/>
                <a:gd name="T11" fmla="*/ 237 h 237"/>
                <a:gd name="T12" fmla="*/ 212 w 387"/>
                <a:gd name="T13" fmla="*/ 62 h 237"/>
                <a:gd name="T14" fmla="*/ 325 w 387"/>
                <a:gd name="T15" fmla="*/ 62 h 237"/>
                <a:gd name="T16" fmla="*/ 387 w 387"/>
                <a:gd name="T17"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237">
                  <a:moveTo>
                    <a:pt x="387" y="0"/>
                  </a:moveTo>
                  <a:cubicBezTo>
                    <a:pt x="100" y="0"/>
                    <a:pt x="100" y="0"/>
                    <a:pt x="100" y="0"/>
                  </a:cubicBezTo>
                  <a:cubicBezTo>
                    <a:pt x="40" y="0"/>
                    <a:pt x="0" y="19"/>
                    <a:pt x="0" y="75"/>
                  </a:cubicBezTo>
                  <a:cubicBezTo>
                    <a:pt x="0" y="187"/>
                    <a:pt x="0" y="187"/>
                    <a:pt x="0" y="187"/>
                  </a:cubicBezTo>
                  <a:cubicBezTo>
                    <a:pt x="0" y="215"/>
                    <a:pt x="22" y="237"/>
                    <a:pt x="50" y="237"/>
                  </a:cubicBezTo>
                  <a:cubicBezTo>
                    <a:pt x="212" y="237"/>
                    <a:pt x="212" y="237"/>
                    <a:pt x="212" y="237"/>
                  </a:cubicBezTo>
                  <a:cubicBezTo>
                    <a:pt x="212" y="62"/>
                    <a:pt x="212" y="62"/>
                    <a:pt x="212" y="62"/>
                  </a:cubicBezTo>
                  <a:cubicBezTo>
                    <a:pt x="325" y="62"/>
                    <a:pt x="325" y="62"/>
                    <a:pt x="325" y="62"/>
                  </a:cubicBezTo>
                  <a:cubicBezTo>
                    <a:pt x="362" y="62"/>
                    <a:pt x="387" y="27"/>
                    <a:pt x="387" y="0"/>
                  </a:cubicBezTo>
                  <a:close/>
                </a:path>
              </a:pathLst>
            </a:custGeom>
            <a:solidFill>
              <a:srgbClr val="3FA4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6" name="Freeform 46"/>
            <p:cNvSpPr>
              <a:spLocks noEditPoints="1"/>
            </p:cNvSpPr>
            <p:nvPr/>
          </p:nvSpPr>
          <p:spPr bwMode="auto">
            <a:xfrm>
              <a:off x="1927" y="1424"/>
              <a:ext cx="980" cy="626"/>
            </a:xfrm>
            <a:custGeom>
              <a:avLst/>
              <a:gdLst>
                <a:gd name="T0" fmla="*/ 238 w 412"/>
                <a:gd name="T1" fmla="*/ 263 h 263"/>
                <a:gd name="T2" fmla="*/ 63 w 412"/>
                <a:gd name="T3" fmla="*/ 263 h 263"/>
                <a:gd name="T4" fmla="*/ 0 w 412"/>
                <a:gd name="T5" fmla="*/ 200 h 263"/>
                <a:gd name="T6" fmla="*/ 0 w 412"/>
                <a:gd name="T7" fmla="*/ 88 h 263"/>
                <a:gd name="T8" fmla="*/ 113 w 412"/>
                <a:gd name="T9" fmla="*/ 0 h 263"/>
                <a:gd name="T10" fmla="*/ 412 w 412"/>
                <a:gd name="T11" fmla="*/ 0 h 263"/>
                <a:gd name="T12" fmla="*/ 412 w 412"/>
                <a:gd name="T13" fmla="*/ 13 h 263"/>
                <a:gd name="T14" fmla="*/ 337 w 412"/>
                <a:gd name="T15" fmla="*/ 88 h 263"/>
                <a:gd name="T16" fmla="*/ 238 w 412"/>
                <a:gd name="T17" fmla="*/ 88 h 263"/>
                <a:gd name="T18" fmla="*/ 238 w 412"/>
                <a:gd name="T19" fmla="*/ 263 h 263"/>
                <a:gd name="T20" fmla="*/ 112 w 412"/>
                <a:gd name="T21" fmla="*/ 25 h 263"/>
                <a:gd name="T22" fmla="*/ 25 w 412"/>
                <a:gd name="T23" fmla="*/ 88 h 263"/>
                <a:gd name="T24" fmla="*/ 25 w 412"/>
                <a:gd name="T25" fmla="*/ 200 h 263"/>
                <a:gd name="T26" fmla="*/ 62 w 412"/>
                <a:gd name="T27" fmla="*/ 238 h 263"/>
                <a:gd name="T28" fmla="*/ 212 w 412"/>
                <a:gd name="T29" fmla="*/ 238 h 263"/>
                <a:gd name="T30" fmla="*/ 212 w 412"/>
                <a:gd name="T31" fmla="*/ 63 h 263"/>
                <a:gd name="T32" fmla="*/ 337 w 412"/>
                <a:gd name="T33" fmla="*/ 63 h 263"/>
                <a:gd name="T34" fmla="*/ 385 w 412"/>
                <a:gd name="T35" fmla="*/ 25 h 263"/>
                <a:gd name="T36" fmla="*/ 112 w 412"/>
                <a:gd name="T37" fmla="*/ 25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2" h="263">
                  <a:moveTo>
                    <a:pt x="238" y="263"/>
                  </a:moveTo>
                  <a:cubicBezTo>
                    <a:pt x="63" y="263"/>
                    <a:pt x="63" y="263"/>
                    <a:pt x="63" y="263"/>
                  </a:cubicBezTo>
                  <a:cubicBezTo>
                    <a:pt x="28" y="262"/>
                    <a:pt x="0" y="234"/>
                    <a:pt x="0" y="200"/>
                  </a:cubicBezTo>
                  <a:cubicBezTo>
                    <a:pt x="0" y="88"/>
                    <a:pt x="0" y="88"/>
                    <a:pt x="0" y="88"/>
                  </a:cubicBezTo>
                  <a:cubicBezTo>
                    <a:pt x="0" y="29"/>
                    <a:pt x="38" y="0"/>
                    <a:pt x="113" y="0"/>
                  </a:cubicBezTo>
                  <a:cubicBezTo>
                    <a:pt x="412" y="0"/>
                    <a:pt x="412" y="0"/>
                    <a:pt x="412" y="0"/>
                  </a:cubicBezTo>
                  <a:cubicBezTo>
                    <a:pt x="412" y="13"/>
                    <a:pt x="412" y="13"/>
                    <a:pt x="412" y="13"/>
                  </a:cubicBezTo>
                  <a:cubicBezTo>
                    <a:pt x="412" y="48"/>
                    <a:pt x="382" y="88"/>
                    <a:pt x="337" y="88"/>
                  </a:cubicBezTo>
                  <a:cubicBezTo>
                    <a:pt x="238" y="88"/>
                    <a:pt x="238" y="88"/>
                    <a:pt x="238" y="88"/>
                  </a:cubicBezTo>
                  <a:lnTo>
                    <a:pt x="238" y="263"/>
                  </a:lnTo>
                  <a:close/>
                  <a:moveTo>
                    <a:pt x="112" y="25"/>
                  </a:moveTo>
                  <a:cubicBezTo>
                    <a:pt x="35" y="25"/>
                    <a:pt x="25" y="59"/>
                    <a:pt x="25" y="88"/>
                  </a:cubicBezTo>
                  <a:cubicBezTo>
                    <a:pt x="25" y="200"/>
                    <a:pt x="25" y="200"/>
                    <a:pt x="25" y="200"/>
                  </a:cubicBezTo>
                  <a:cubicBezTo>
                    <a:pt x="25" y="221"/>
                    <a:pt x="42" y="237"/>
                    <a:pt x="62" y="238"/>
                  </a:cubicBezTo>
                  <a:cubicBezTo>
                    <a:pt x="212" y="238"/>
                    <a:pt x="212" y="238"/>
                    <a:pt x="212" y="238"/>
                  </a:cubicBezTo>
                  <a:cubicBezTo>
                    <a:pt x="212" y="63"/>
                    <a:pt x="212" y="63"/>
                    <a:pt x="212" y="63"/>
                  </a:cubicBezTo>
                  <a:cubicBezTo>
                    <a:pt x="337" y="63"/>
                    <a:pt x="337" y="63"/>
                    <a:pt x="337" y="63"/>
                  </a:cubicBezTo>
                  <a:cubicBezTo>
                    <a:pt x="360" y="62"/>
                    <a:pt x="379" y="47"/>
                    <a:pt x="385" y="25"/>
                  </a:cubicBezTo>
                  <a:lnTo>
                    <a:pt x="112" y="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sp>
          <p:nvSpPr>
            <p:cNvPr id="147" name="Rectangle 47"/>
            <p:cNvSpPr>
              <a:spLocks noChangeArrowheads="1"/>
            </p:cNvSpPr>
            <p:nvPr/>
          </p:nvSpPr>
          <p:spPr bwMode="auto">
            <a:xfrm>
              <a:off x="2105" y="1633"/>
              <a:ext cx="357" cy="803"/>
            </a:xfrm>
            <a:prstGeom prst="rect">
              <a:avLst/>
            </a:prstGeom>
            <a:solidFill>
              <a:srgbClr val="3FA4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8" name="Freeform 48"/>
            <p:cNvSpPr>
              <a:spLocks noEditPoints="1"/>
            </p:cNvSpPr>
            <p:nvPr/>
          </p:nvSpPr>
          <p:spPr bwMode="auto">
            <a:xfrm>
              <a:off x="2072" y="1177"/>
              <a:ext cx="1544" cy="1250"/>
            </a:xfrm>
            <a:custGeom>
              <a:avLst/>
              <a:gdLst>
                <a:gd name="T0" fmla="*/ 357 w 1544"/>
                <a:gd name="T1" fmla="*/ 447 h 1250"/>
                <a:gd name="T2" fmla="*/ 416 w 1544"/>
                <a:gd name="T3" fmla="*/ 447 h 1250"/>
                <a:gd name="T4" fmla="*/ 416 w 1544"/>
                <a:gd name="T5" fmla="*/ 1250 h 1250"/>
                <a:gd name="T6" fmla="*/ 357 w 1544"/>
                <a:gd name="T7" fmla="*/ 1250 h 1250"/>
                <a:gd name="T8" fmla="*/ 357 w 1544"/>
                <a:gd name="T9" fmla="*/ 447 h 1250"/>
                <a:gd name="T10" fmla="*/ 178 w 1544"/>
                <a:gd name="T11" fmla="*/ 773 h 1250"/>
                <a:gd name="T12" fmla="*/ 238 w 1544"/>
                <a:gd name="T13" fmla="*/ 773 h 1250"/>
                <a:gd name="T14" fmla="*/ 238 w 1544"/>
                <a:gd name="T15" fmla="*/ 1250 h 1250"/>
                <a:gd name="T16" fmla="*/ 178 w 1544"/>
                <a:gd name="T17" fmla="*/ 1250 h 1250"/>
                <a:gd name="T18" fmla="*/ 178 w 1544"/>
                <a:gd name="T19" fmla="*/ 773 h 1250"/>
                <a:gd name="T20" fmla="*/ 0 w 1544"/>
                <a:gd name="T21" fmla="*/ 447 h 1250"/>
                <a:gd name="T22" fmla="*/ 59 w 1544"/>
                <a:gd name="T23" fmla="*/ 447 h 1250"/>
                <a:gd name="T24" fmla="*/ 59 w 1544"/>
                <a:gd name="T25" fmla="*/ 1250 h 1250"/>
                <a:gd name="T26" fmla="*/ 0 w 1544"/>
                <a:gd name="T27" fmla="*/ 1250 h 1250"/>
                <a:gd name="T28" fmla="*/ 0 w 1544"/>
                <a:gd name="T29" fmla="*/ 447 h 1250"/>
                <a:gd name="T30" fmla="*/ 847 w 1544"/>
                <a:gd name="T31" fmla="*/ 626 h 1250"/>
                <a:gd name="T32" fmla="*/ 623 w 1544"/>
                <a:gd name="T33" fmla="*/ 626 h 1250"/>
                <a:gd name="T34" fmla="*/ 623 w 1544"/>
                <a:gd name="T35" fmla="*/ 566 h 1250"/>
                <a:gd name="T36" fmla="*/ 816 w 1544"/>
                <a:gd name="T37" fmla="*/ 566 h 1250"/>
                <a:gd name="T38" fmla="*/ 907 w 1544"/>
                <a:gd name="T39" fmla="*/ 447 h 1250"/>
                <a:gd name="T40" fmla="*/ 1083 w 1544"/>
                <a:gd name="T41" fmla="*/ 447 h 1250"/>
                <a:gd name="T42" fmla="*/ 1261 w 1544"/>
                <a:gd name="T43" fmla="*/ 150 h 1250"/>
                <a:gd name="T44" fmla="*/ 1380 w 1544"/>
                <a:gd name="T45" fmla="*/ 150 h 1250"/>
                <a:gd name="T46" fmla="*/ 1468 w 1544"/>
                <a:gd name="T47" fmla="*/ 0 h 1250"/>
                <a:gd name="T48" fmla="*/ 1544 w 1544"/>
                <a:gd name="T49" fmla="*/ 0 h 1250"/>
                <a:gd name="T50" fmla="*/ 1544 w 1544"/>
                <a:gd name="T51" fmla="*/ 59 h 1250"/>
                <a:gd name="T52" fmla="*/ 1504 w 1544"/>
                <a:gd name="T53" fmla="*/ 59 h 1250"/>
                <a:gd name="T54" fmla="*/ 1413 w 1544"/>
                <a:gd name="T55" fmla="*/ 209 h 1250"/>
                <a:gd name="T56" fmla="*/ 1294 w 1544"/>
                <a:gd name="T57" fmla="*/ 209 h 1250"/>
                <a:gd name="T58" fmla="*/ 1116 w 1544"/>
                <a:gd name="T59" fmla="*/ 507 h 1250"/>
                <a:gd name="T60" fmla="*/ 935 w 1544"/>
                <a:gd name="T61" fmla="*/ 507 h 1250"/>
                <a:gd name="T62" fmla="*/ 847 w 1544"/>
                <a:gd name="T63" fmla="*/ 626 h 1250"/>
                <a:gd name="T64" fmla="*/ 714 w 1544"/>
                <a:gd name="T65" fmla="*/ 1190 h 1250"/>
                <a:gd name="T66" fmla="*/ 892 w 1544"/>
                <a:gd name="T67" fmla="*/ 1190 h 1250"/>
                <a:gd name="T68" fmla="*/ 892 w 1544"/>
                <a:gd name="T69" fmla="*/ 1250 h 1250"/>
                <a:gd name="T70" fmla="*/ 714 w 1544"/>
                <a:gd name="T71" fmla="*/ 1250 h 1250"/>
                <a:gd name="T72" fmla="*/ 714 w 1544"/>
                <a:gd name="T73" fmla="*/ 1190 h 1250"/>
                <a:gd name="T74" fmla="*/ 1337 w 1544"/>
                <a:gd name="T75" fmla="*/ 1190 h 1250"/>
                <a:gd name="T76" fmla="*/ 1516 w 1544"/>
                <a:gd name="T77" fmla="*/ 1190 h 1250"/>
                <a:gd name="T78" fmla="*/ 1516 w 1544"/>
                <a:gd name="T79" fmla="*/ 1250 h 1250"/>
                <a:gd name="T80" fmla="*/ 1337 w 1544"/>
                <a:gd name="T81" fmla="*/ 1250 h 1250"/>
                <a:gd name="T82" fmla="*/ 1337 w 1544"/>
                <a:gd name="T83" fmla="*/ 1190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44" h="1250">
                  <a:moveTo>
                    <a:pt x="357" y="447"/>
                  </a:moveTo>
                  <a:lnTo>
                    <a:pt x="416" y="447"/>
                  </a:lnTo>
                  <a:lnTo>
                    <a:pt x="416" y="1250"/>
                  </a:lnTo>
                  <a:lnTo>
                    <a:pt x="357" y="1250"/>
                  </a:lnTo>
                  <a:lnTo>
                    <a:pt x="357" y="447"/>
                  </a:lnTo>
                  <a:close/>
                  <a:moveTo>
                    <a:pt x="178" y="773"/>
                  </a:moveTo>
                  <a:lnTo>
                    <a:pt x="238" y="773"/>
                  </a:lnTo>
                  <a:lnTo>
                    <a:pt x="238" y="1250"/>
                  </a:lnTo>
                  <a:lnTo>
                    <a:pt x="178" y="1250"/>
                  </a:lnTo>
                  <a:lnTo>
                    <a:pt x="178" y="773"/>
                  </a:lnTo>
                  <a:close/>
                  <a:moveTo>
                    <a:pt x="0" y="447"/>
                  </a:moveTo>
                  <a:lnTo>
                    <a:pt x="59" y="447"/>
                  </a:lnTo>
                  <a:lnTo>
                    <a:pt x="59" y="1250"/>
                  </a:lnTo>
                  <a:lnTo>
                    <a:pt x="0" y="1250"/>
                  </a:lnTo>
                  <a:lnTo>
                    <a:pt x="0" y="447"/>
                  </a:lnTo>
                  <a:close/>
                  <a:moveTo>
                    <a:pt x="847" y="626"/>
                  </a:moveTo>
                  <a:lnTo>
                    <a:pt x="623" y="626"/>
                  </a:lnTo>
                  <a:lnTo>
                    <a:pt x="623" y="566"/>
                  </a:lnTo>
                  <a:lnTo>
                    <a:pt x="816" y="566"/>
                  </a:lnTo>
                  <a:lnTo>
                    <a:pt x="907" y="447"/>
                  </a:lnTo>
                  <a:lnTo>
                    <a:pt x="1083" y="447"/>
                  </a:lnTo>
                  <a:lnTo>
                    <a:pt x="1261" y="150"/>
                  </a:lnTo>
                  <a:lnTo>
                    <a:pt x="1380" y="150"/>
                  </a:lnTo>
                  <a:lnTo>
                    <a:pt x="1468" y="0"/>
                  </a:lnTo>
                  <a:lnTo>
                    <a:pt x="1544" y="0"/>
                  </a:lnTo>
                  <a:lnTo>
                    <a:pt x="1544" y="59"/>
                  </a:lnTo>
                  <a:lnTo>
                    <a:pt x="1504" y="59"/>
                  </a:lnTo>
                  <a:lnTo>
                    <a:pt x="1413" y="209"/>
                  </a:lnTo>
                  <a:lnTo>
                    <a:pt x="1294" y="209"/>
                  </a:lnTo>
                  <a:lnTo>
                    <a:pt x="1116" y="507"/>
                  </a:lnTo>
                  <a:lnTo>
                    <a:pt x="935" y="507"/>
                  </a:lnTo>
                  <a:lnTo>
                    <a:pt x="847" y="626"/>
                  </a:lnTo>
                  <a:close/>
                  <a:moveTo>
                    <a:pt x="714" y="1190"/>
                  </a:moveTo>
                  <a:lnTo>
                    <a:pt x="892" y="1190"/>
                  </a:lnTo>
                  <a:lnTo>
                    <a:pt x="892" y="1250"/>
                  </a:lnTo>
                  <a:lnTo>
                    <a:pt x="714" y="1250"/>
                  </a:lnTo>
                  <a:lnTo>
                    <a:pt x="714" y="1190"/>
                  </a:lnTo>
                  <a:close/>
                  <a:moveTo>
                    <a:pt x="1337" y="1190"/>
                  </a:moveTo>
                  <a:lnTo>
                    <a:pt x="1516" y="1190"/>
                  </a:lnTo>
                  <a:lnTo>
                    <a:pt x="1516" y="1250"/>
                  </a:lnTo>
                  <a:lnTo>
                    <a:pt x="1337" y="1250"/>
                  </a:lnTo>
                  <a:lnTo>
                    <a:pt x="1337" y="119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9" name="Freeform 49"/>
            <p:cNvSpPr>
              <a:spLocks noEditPoints="1"/>
            </p:cNvSpPr>
            <p:nvPr/>
          </p:nvSpPr>
          <p:spPr bwMode="auto">
            <a:xfrm>
              <a:off x="2493" y="800"/>
              <a:ext cx="1338" cy="266"/>
            </a:xfrm>
            <a:custGeom>
              <a:avLst/>
              <a:gdLst>
                <a:gd name="T0" fmla="*/ 1338 w 1338"/>
                <a:gd name="T1" fmla="*/ 266 h 266"/>
                <a:gd name="T2" fmla="*/ 0 w 1338"/>
                <a:gd name="T3" fmla="*/ 266 h 266"/>
                <a:gd name="T4" fmla="*/ 0 w 1338"/>
                <a:gd name="T5" fmla="*/ 0 h 266"/>
                <a:gd name="T6" fmla="*/ 1338 w 1338"/>
                <a:gd name="T7" fmla="*/ 0 h 266"/>
                <a:gd name="T8" fmla="*/ 1338 w 1338"/>
                <a:gd name="T9" fmla="*/ 266 h 266"/>
                <a:gd name="T10" fmla="*/ 60 w 1338"/>
                <a:gd name="T11" fmla="*/ 207 h 266"/>
                <a:gd name="T12" fmla="*/ 1278 w 1338"/>
                <a:gd name="T13" fmla="*/ 207 h 266"/>
                <a:gd name="T14" fmla="*/ 1278 w 1338"/>
                <a:gd name="T15" fmla="*/ 59 h 266"/>
                <a:gd name="T16" fmla="*/ 60 w 1338"/>
                <a:gd name="T17" fmla="*/ 59 h 266"/>
                <a:gd name="T18" fmla="*/ 60 w 1338"/>
                <a:gd name="T19" fmla="*/ 20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8" h="266">
                  <a:moveTo>
                    <a:pt x="1338" y="266"/>
                  </a:moveTo>
                  <a:lnTo>
                    <a:pt x="0" y="266"/>
                  </a:lnTo>
                  <a:lnTo>
                    <a:pt x="0" y="0"/>
                  </a:lnTo>
                  <a:lnTo>
                    <a:pt x="1338" y="0"/>
                  </a:lnTo>
                  <a:lnTo>
                    <a:pt x="1338" y="266"/>
                  </a:lnTo>
                  <a:close/>
                  <a:moveTo>
                    <a:pt x="60" y="207"/>
                  </a:moveTo>
                  <a:lnTo>
                    <a:pt x="1278" y="207"/>
                  </a:lnTo>
                  <a:lnTo>
                    <a:pt x="1278" y="59"/>
                  </a:lnTo>
                  <a:lnTo>
                    <a:pt x="60" y="59"/>
                  </a:lnTo>
                  <a:lnTo>
                    <a:pt x="60" y="20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138" name="椭圆 137"/>
          <p:cNvSpPr/>
          <p:nvPr/>
        </p:nvSpPr>
        <p:spPr>
          <a:xfrm>
            <a:off x="4243779" y="2319758"/>
            <a:ext cx="1186215" cy="1186126"/>
          </a:xfrm>
          <a:prstGeom prst="ellipse">
            <a:avLst/>
          </a:prstGeom>
          <a:solidFill>
            <a:srgbClr val="3FA4DE"/>
          </a:solidFill>
          <a:ln>
            <a:noFill/>
          </a:ln>
          <a:effectLst>
            <a:outerShdw blurRad="127000" dist="127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1" name="矩形: 圆角 63"/>
          <p:cNvSpPr/>
          <p:nvPr/>
        </p:nvSpPr>
        <p:spPr>
          <a:xfrm>
            <a:off x="6284303" y="2708247"/>
            <a:ext cx="2201655" cy="2479335"/>
          </a:xfrm>
          <a:prstGeom prst="roundRect">
            <a:avLst>
              <a:gd name="adj" fmla="val 8005"/>
            </a:avLst>
          </a:prstGeom>
          <a:solidFill>
            <a:schemeClr val="bg1"/>
          </a:solidFill>
          <a:ln>
            <a:noFill/>
          </a:ln>
          <a:effectLst>
            <a:outerShdw blurRad="127000" dist="127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mn-ea"/>
              <a:sym typeface="+mn-lt"/>
            </a:endParaRPr>
          </a:p>
        </p:txBody>
      </p:sp>
      <p:sp>
        <p:nvSpPr>
          <p:cNvPr id="153" name="文本框 152"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txBox="1"/>
          <p:nvPr/>
        </p:nvSpPr>
        <p:spPr>
          <a:xfrm>
            <a:off x="6503287" y="4274185"/>
            <a:ext cx="1884207" cy="369482"/>
          </a:xfrm>
          <a:prstGeom prst="rect">
            <a:avLst/>
          </a:prstGeom>
          <a:noFill/>
        </p:spPr>
        <p:txBody>
          <a:bodyPr wrap="square" rtlCol="0">
            <a:spAutoFit/>
          </a:bodyPr>
          <a:lstStyle>
            <a:defPPr>
              <a:defRPr lang="en-US"/>
            </a:defPPr>
            <a:lvl1pPr>
              <a:defRPr sz="2000" b="1">
                <a:solidFill>
                  <a:schemeClr val="accent1"/>
                </a:solidFill>
                <a:latin typeface="+mj-lt"/>
                <a:ea typeface="+mj-ea"/>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lumMod val="75000"/>
                    <a:lumOff val="25000"/>
                  </a:schemeClr>
                </a:solidFill>
                <a:effectLst/>
                <a:uLnTx/>
                <a:uFillTx/>
                <a:latin typeface="+mn-lt"/>
                <a:ea typeface="+mn-ea"/>
                <a:cs typeface="+mn-ea"/>
                <a:sym typeface="+mn-lt"/>
              </a:rPr>
              <a:t>Products</a:t>
            </a:r>
            <a:endParaRPr kumimoji="0" lang="zh-CN" altLang="zh-CN" sz="1800" b="0" i="0" u="none" strike="noStrike" kern="1200" cap="none" spc="0" normalizeH="0" baseline="0" noProof="0" dirty="0">
              <a:ln>
                <a:noFill/>
              </a:ln>
              <a:solidFill>
                <a:schemeClr val="tx1">
                  <a:lumMod val="75000"/>
                  <a:lumOff val="25000"/>
                </a:schemeClr>
              </a:solidFill>
              <a:effectLst/>
              <a:uLnTx/>
              <a:uFillTx/>
              <a:latin typeface="+mn-lt"/>
              <a:ea typeface="+mn-ea"/>
              <a:cs typeface="+mn-ea"/>
              <a:sym typeface="+mn-lt"/>
            </a:endParaRPr>
          </a:p>
        </p:txBody>
      </p:sp>
      <p:grpSp>
        <p:nvGrpSpPr>
          <p:cNvPr id="155" name="Group 41"/>
          <p:cNvGrpSpPr>
            <a:grpSpLocks noChangeAspect="1"/>
          </p:cNvGrpSpPr>
          <p:nvPr/>
        </p:nvGrpSpPr>
        <p:grpSpPr bwMode="auto">
          <a:xfrm>
            <a:off x="7033417" y="3162567"/>
            <a:ext cx="822371" cy="711213"/>
            <a:chOff x="1927" y="800"/>
            <a:chExt cx="1904" cy="1636"/>
          </a:xfrm>
          <a:solidFill>
            <a:schemeClr val="bg1"/>
          </a:solidFill>
        </p:grpSpPr>
        <p:sp>
          <p:nvSpPr>
            <p:cNvPr id="156" name="Freeform 42"/>
            <p:cNvSpPr>
              <a:spLocks noEditPoints="1"/>
            </p:cNvSpPr>
            <p:nvPr/>
          </p:nvSpPr>
          <p:spPr bwMode="auto">
            <a:xfrm>
              <a:off x="2850" y="2019"/>
              <a:ext cx="683" cy="388"/>
            </a:xfrm>
            <a:custGeom>
              <a:avLst/>
              <a:gdLst>
                <a:gd name="T0" fmla="*/ 624 w 683"/>
                <a:gd name="T1" fmla="*/ 0 h 388"/>
                <a:gd name="T2" fmla="*/ 683 w 683"/>
                <a:gd name="T3" fmla="*/ 0 h 388"/>
                <a:gd name="T4" fmla="*/ 683 w 683"/>
                <a:gd name="T5" fmla="*/ 388 h 388"/>
                <a:gd name="T6" fmla="*/ 624 w 683"/>
                <a:gd name="T7" fmla="*/ 388 h 388"/>
                <a:gd name="T8" fmla="*/ 624 w 683"/>
                <a:gd name="T9" fmla="*/ 0 h 388"/>
                <a:gd name="T10" fmla="*/ 0 w 683"/>
                <a:gd name="T11" fmla="*/ 0 h 388"/>
                <a:gd name="T12" fmla="*/ 60 w 683"/>
                <a:gd name="T13" fmla="*/ 0 h 388"/>
                <a:gd name="T14" fmla="*/ 60 w 683"/>
                <a:gd name="T15" fmla="*/ 388 h 388"/>
                <a:gd name="T16" fmla="*/ 0 w 683"/>
                <a:gd name="T17" fmla="*/ 388 h 388"/>
                <a:gd name="T18" fmla="*/ 0 w 683"/>
                <a:gd name="T19"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3" h="388">
                  <a:moveTo>
                    <a:pt x="624" y="0"/>
                  </a:moveTo>
                  <a:lnTo>
                    <a:pt x="683" y="0"/>
                  </a:lnTo>
                  <a:lnTo>
                    <a:pt x="683" y="388"/>
                  </a:lnTo>
                  <a:lnTo>
                    <a:pt x="624" y="388"/>
                  </a:lnTo>
                  <a:lnTo>
                    <a:pt x="624" y="0"/>
                  </a:lnTo>
                  <a:close/>
                  <a:moveTo>
                    <a:pt x="0" y="0"/>
                  </a:moveTo>
                  <a:lnTo>
                    <a:pt x="60" y="0"/>
                  </a:lnTo>
                  <a:lnTo>
                    <a:pt x="60" y="388"/>
                  </a:lnTo>
                  <a:lnTo>
                    <a:pt x="0" y="388"/>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7" name="Freeform 43"/>
            <p:cNvSpPr/>
            <p:nvPr/>
          </p:nvSpPr>
          <p:spPr bwMode="auto">
            <a:xfrm>
              <a:off x="2553" y="1014"/>
              <a:ext cx="1218" cy="1012"/>
            </a:xfrm>
            <a:custGeom>
              <a:avLst/>
              <a:gdLst>
                <a:gd name="T0" fmla="*/ 1218 w 1218"/>
                <a:gd name="T1" fmla="*/ 1012 h 1012"/>
                <a:gd name="T2" fmla="*/ 0 w 1218"/>
                <a:gd name="T3" fmla="*/ 1012 h 1012"/>
                <a:gd name="T4" fmla="*/ 0 w 1218"/>
                <a:gd name="T5" fmla="*/ 746 h 1012"/>
                <a:gd name="T6" fmla="*/ 59 w 1218"/>
                <a:gd name="T7" fmla="*/ 746 h 1012"/>
                <a:gd name="T8" fmla="*/ 59 w 1218"/>
                <a:gd name="T9" fmla="*/ 953 h 1012"/>
                <a:gd name="T10" fmla="*/ 1159 w 1218"/>
                <a:gd name="T11" fmla="*/ 953 h 1012"/>
                <a:gd name="T12" fmla="*/ 1159 w 1218"/>
                <a:gd name="T13" fmla="*/ 60 h 1012"/>
                <a:gd name="T14" fmla="*/ 59 w 1218"/>
                <a:gd name="T15" fmla="*/ 60 h 1012"/>
                <a:gd name="T16" fmla="*/ 59 w 1218"/>
                <a:gd name="T17" fmla="*/ 417 h 1012"/>
                <a:gd name="T18" fmla="*/ 0 w 1218"/>
                <a:gd name="T19" fmla="*/ 417 h 1012"/>
                <a:gd name="T20" fmla="*/ 0 w 1218"/>
                <a:gd name="T21" fmla="*/ 0 h 1012"/>
                <a:gd name="T22" fmla="*/ 1218 w 1218"/>
                <a:gd name="T23" fmla="*/ 0 h 1012"/>
                <a:gd name="T24" fmla="*/ 1218 w 1218"/>
                <a:gd name="T25" fmla="*/ 1012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8" h="1012">
                  <a:moveTo>
                    <a:pt x="1218" y="1012"/>
                  </a:moveTo>
                  <a:lnTo>
                    <a:pt x="0" y="1012"/>
                  </a:lnTo>
                  <a:lnTo>
                    <a:pt x="0" y="746"/>
                  </a:lnTo>
                  <a:lnTo>
                    <a:pt x="59" y="746"/>
                  </a:lnTo>
                  <a:lnTo>
                    <a:pt x="59" y="953"/>
                  </a:lnTo>
                  <a:lnTo>
                    <a:pt x="1159" y="953"/>
                  </a:lnTo>
                  <a:lnTo>
                    <a:pt x="1159" y="60"/>
                  </a:lnTo>
                  <a:lnTo>
                    <a:pt x="59" y="60"/>
                  </a:lnTo>
                  <a:lnTo>
                    <a:pt x="59" y="417"/>
                  </a:lnTo>
                  <a:lnTo>
                    <a:pt x="0" y="417"/>
                  </a:lnTo>
                  <a:lnTo>
                    <a:pt x="0" y="0"/>
                  </a:lnTo>
                  <a:lnTo>
                    <a:pt x="1218" y="0"/>
                  </a:lnTo>
                  <a:lnTo>
                    <a:pt x="1218" y="10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8" name="Freeform 44"/>
            <p:cNvSpPr>
              <a:spLocks noEditPoints="1"/>
            </p:cNvSpPr>
            <p:nvPr/>
          </p:nvSpPr>
          <p:spPr bwMode="auto">
            <a:xfrm>
              <a:off x="2103" y="995"/>
              <a:ext cx="331" cy="393"/>
            </a:xfrm>
            <a:custGeom>
              <a:avLst/>
              <a:gdLst>
                <a:gd name="T0" fmla="*/ 70 w 139"/>
                <a:gd name="T1" fmla="*/ 165 h 165"/>
                <a:gd name="T2" fmla="*/ 20 w 139"/>
                <a:gd name="T3" fmla="*/ 143 h 165"/>
                <a:gd name="T4" fmla="*/ 1 w 139"/>
                <a:gd name="T5" fmla="*/ 93 h 165"/>
                <a:gd name="T6" fmla="*/ 1 w 139"/>
                <a:gd name="T7" fmla="*/ 74 h 165"/>
                <a:gd name="T8" fmla="*/ 35 w 139"/>
                <a:gd name="T9" fmla="*/ 13 h 165"/>
                <a:gd name="T10" fmla="*/ 105 w 139"/>
                <a:gd name="T11" fmla="*/ 13 h 165"/>
                <a:gd name="T12" fmla="*/ 139 w 139"/>
                <a:gd name="T13" fmla="*/ 74 h 165"/>
                <a:gd name="T14" fmla="*/ 139 w 139"/>
                <a:gd name="T15" fmla="*/ 93 h 165"/>
                <a:gd name="T16" fmla="*/ 119 w 139"/>
                <a:gd name="T17" fmla="*/ 144 h 165"/>
                <a:gd name="T18" fmla="*/ 70 w 139"/>
                <a:gd name="T19" fmla="*/ 165 h 165"/>
                <a:gd name="T20" fmla="*/ 70 w 139"/>
                <a:gd name="T21" fmla="*/ 27 h 165"/>
                <a:gd name="T22" fmla="*/ 38 w 139"/>
                <a:gd name="T23" fmla="*/ 41 h 165"/>
                <a:gd name="T24" fmla="*/ 26 w 139"/>
                <a:gd name="T25" fmla="*/ 74 h 165"/>
                <a:gd name="T26" fmla="*/ 26 w 139"/>
                <a:gd name="T27" fmla="*/ 93 h 165"/>
                <a:gd name="T28" fmla="*/ 38 w 139"/>
                <a:gd name="T29" fmla="*/ 126 h 165"/>
                <a:gd name="T30" fmla="*/ 70 w 139"/>
                <a:gd name="T31" fmla="*/ 140 h 165"/>
                <a:gd name="T32" fmla="*/ 101 w 139"/>
                <a:gd name="T33" fmla="*/ 126 h 165"/>
                <a:gd name="T34" fmla="*/ 114 w 139"/>
                <a:gd name="T35" fmla="*/ 93 h 165"/>
                <a:gd name="T36" fmla="*/ 114 w 139"/>
                <a:gd name="T37" fmla="*/ 74 h 165"/>
                <a:gd name="T38" fmla="*/ 101 w 139"/>
                <a:gd name="T39" fmla="*/ 41 h 165"/>
                <a:gd name="T40" fmla="*/ 70 w 139"/>
                <a:gd name="T41" fmla="*/ 2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9" h="165">
                  <a:moveTo>
                    <a:pt x="70" y="165"/>
                  </a:moveTo>
                  <a:cubicBezTo>
                    <a:pt x="51" y="165"/>
                    <a:pt x="33" y="157"/>
                    <a:pt x="20" y="143"/>
                  </a:cubicBezTo>
                  <a:cubicBezTo>
                    <a:pt x="8" y="130"/>
                    <a:pt x="1" y="112"/>
                    <a:pt x="1" y="93"/>
                  </a:cubicBezTo>
                  <a:cubicBezTo>
                    <a:pt x="1" y="74"/>
                    <a:pt x="1" y="74"/>
                    <a:pt x="1" y="74"/>
                  </a:cubicBezTo>
                  <a:cubicBezTo>
                    <a:pt x="0" y="49"/>
                    <a:pt x="13" y="25"/>
                    <a:pt x="35" y="13"/>
                  </a:cubicBezTo>
                  <a:cubicBezTo>
                    <a:pt x="56" y="0"/>
                    <a:pt x="83" y="0"/>
                    <a:pt x="105" y="13"/>
                  </a:cubicBezTo>
                  <a:cubicBezTo>
                    <a:pt x="126" y="25"/>
                    <a:pt x="139" y="49"/>
                    <a:pt x="139" y="74"/>
                  </a:cubicBezTo>
                  <a:cubicBezTo>
                    <a:pt x="139" y="93"/>
                    <a:pt x="139" y="93"/>
                    <a:pt x="139" y="93"/>
                  </a:cubicBezTo>
                  <a:cubicBezTo>
                    <a:pt x="139" y="112"/>
                    <a:pt x="132" y="130"/>
                    <a:pt x="119" y="144"/>
                  </a:cubicBezTo>
                  <a:cubicBezTo>
                    <a:pt x="106" y="157"/>
                    <a:pt x="88" y="165"/>
                    <a:pt x="70" y="165"/>
                  </a:cubicBezTo>
                  <a:close/>
                  <a:moveTo>
                    <a:pt x="70" y="27"/>
                  </a:moveTo>
                  <a:cubicBezTo>
                    <a:pt x="58" y="28"/>
                    <a:pt x="46" y="33"/>
                    <a:pt x="38" y="41"/>
                  </a:cubicBezTo>
                  <a:cubicBezTo>
                    <a:pt x="30" y="50"/>
                    <a:pt x="26" y="62"/>
                    <a:pt x="26" y="74"/>
                  </a:cubicBezTo>
                  <a:cubicBezTo>
                    <a:pt x="26" y="93"/>
                    <a:pt x="26" y="93"/>
                    <a:pt x="26" y="93"/>
                  </a:cubicBezTo>
                  <a:cubicBezTo>
                    <a:pt x="26" y="105"/>
                    <a:pt x="30" y="117"/>
                    <a:pt x="38" y="126"/>
                  </a:cubicBezTo>
                  <a:cubicBezTo>
                    <a:pt x="46" y="134"/>
                    <a:pt x="58" y="139"/>
                    <a:pt x="70" y="140"/>
                  </a:cubicBezTo>
                  <a:cubicBezTo>
                    <a:pt x="82" y="139"/>
                    <a:pt x="93" y="134"/>
                    <a:pt x="101" y="126"/>
                  </a:cubicBezTo>
                  <a:cubicBezTo>
                    <a:pt x="110" y="117"/>
                    <a:pt x="114" y="105"/>
                    <a:pt x="114" y="93"/>
                  </a:cubicBezTo>
                  <a:cubicBezTo>
                    <a:pt x="114" y="74"/>
                    <a:pt x="114" y="74"/>
                    <a:pt x="114" y="74"/>
                  </a:cubicBezTo>
                  <a:cubicBezTo>
                    <a:pt x="114" y="62"/>
                    <a:pt x="110" y="50"/>
                    <a:pt x="101" y="41"/>
                  </a:cubicBezTo>
                  <a:cubicBezTo>
                    <a:pt x="93" y="33"/>
                    <a:pt x="82" y="28"/>
                    <a:pt x="7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9" name="Freeform 45"/>
            <p:cNvSpPr/>
            <p:nvPr/>
          </p:nvSpPr>
          <p:spPr bwMode="auto">
            <a:xfrm>
              <a:off x="1958" y="1455"/>
              <a:ext cx="921" cy="564"/>
            </a:xfrm>
            <a:custGeom>
              <a:avLst/>
              <a:gdLst>
                <a:gd name="T0" fmla="*/ 387 w 387"/>
                <a:gd name="T1" fmla="*/ 0 h 237"/>
                <a:gd name="T2" fmla="*/ 100 w 387"/>
                <a:gd name="T3" fmla="*/ 0 h 237"/>
                <a:gd name="T4" fmla="*/ 0 w 387"/>
                <a:gd name="T5" fmla="*/ 75 h 237"/>
                <a:gd name="T6" fmla="*/ 0 w 387"/>
                <a:gd name="T7" fmla="*/ 187 h 237"/>
                <a:gd name="T8" fmla="*/ 50 w 387"/>
                <a:gd name="T9" fmla="*/ 237 h 237"/>
                <a:gd name="T10" fmla="*/ 212 w 387"/>
                <a:gd name="T11" fmla="*/ 237 h 237"/>
                <a:gd name="T12" fmla="*/ 212 w 387"/>
                <a:gd name="T13" fmla="*/ 62 h 237"/>
                <a:gd name="T14" fmla="*/ 325 w 387"/>
                <a:gd name="T15" fmla="*/ 62 h 237"/>
                <a:gd name="T16" fmla="*/ 387 w 387"/>
                <a:gd name="T17"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237">
                  <a:moveTo>
                    <a:pt x="387" y="0"/>
                  </a:moveTo>
                  <a:cubicBezTo>
                    <a:pt x="100" y="0"/>
                    <a:pt x="100" y="0"/>
                    <a:pt x="100" y="0"/>
                  </a:cubicBezTo>
                  <a:cubicBezTo>
                    <a:pt x="40" y="0"/>
                    <a:pt x="0" y="19"/>
                    <a:pt x="0" y="75"/>
                  </a:cubicBezTo>
                  <a:cubicBezTo>
                    <a:pt x="0" y="187"/>
                    <a:pt x="0" y="187"/>
                    <a:pt x="0" y="187"/>
                  </a:cubicBezTo>
                  <a:cubicBezTo>
                    <a:pt x="0" y="215"/>
                    <a:pt x="22" y="237"/>
                    <a:pt x="50" y="237"/>
                  </a:cubicBezTo>
                  <a:cubicBezTo>
                    <a:pt x="212" y="237"/>
                    <a:pt x="212" y="237"/>
                    <a:pt x="212" y="237"/>
                  </a:cubicBezTo>
                  <a:cubicBezTo>
                    <a:pt x="212" y="62"/>
                    <a:pt x="212" y="62"/>
                    <a:pt x="212" y="62"/>
                  </a:cubicBezTo>
                  <a:cubicBezTo>
                    <a:pt x="325" y="62"/>
                    <a:pt x="325" y="62"/>
                    <a:pt x="325" y="62"/>
                  </a:cubicBezTo>
                  <a:cubicBezTo>
                    <a:pt x="362" y="62"/>
                    <a:pt x="387" y="27"/>
                    <a:pt x="387" y="0"/>
                  </a:cubicBezTo>
                  <a:close/>
                </a:path>
              </a:pathLst>
            </a:custGeom>
            <a:solidFill>
              <a:srgbClr val="3FA4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0" name="Freeform 46"/>
            <p:cNvSpPr>
              <a:spLocks noEditPoints="1"/>
            </p:cNvSpPr>
            <p:nvPr/>
          </p:nvSpPr>
          <p:spPr bwMode="auto">
            <a:xfrm>
              <a:off x="1927" y="1424"/>
              <a:ext cx="980" cy="626"/>
            </a:xfrm>
            <a:custGeom>
              <a:avLst/>
              <a:gdLst>
                <a:gd name="T0" fmla="*/ 238 w 412"/>
                <a:gd name="T1" fmla="*/ 263 h 263"/>
                <a:gd name="T2" fmla="*/ 63 w 412"/>
                <a:gd name="T3" fmla="*/ 263 h 263"/>
                <a:gd name="T4" fmla="*/ 0 w 412"/>
                <a:gd name="T5" fmla="*/ 200 h 263"/>
                <a:gd name="T6" fmla="*/ 0 w 412"/>
                <a:gd name="T7" fmla="*/ 88 h 263"/>
                <a:gd name="T8" fmla="*/ 113 w 412"/>
                <a:gd name="T9" fmla="*/ 0 h 263"/>
                <a:gd name="T10" fmla="*/ 412 w 412"/>
                <a:gd name="T11" fmla="*/ 0 h 263"/>
                <a:gd name="T12" fmla="*/ 412 w 412"/>
                <a:gd name="T13" fmla="*/ 13 h 263"/>
                <a:gd name="T14" fmla="*/ 337 w 412"/>
                <a:gd name="T15" fmla="*/ 88 h 263"/>
                <a:gd name="T16" fmla="*/ 238 w 412"/>
                <a:gd name="T17" fmla="*/ 88 h 263"/>
                <a:gd name="T18" fmla="*/ 238 w 412"/>
                <a:gd name="T19" fmla="*/ 263 h 263"/>
                <a:gd name="T20" fmla="*/ 112 w 412"/>
                <a:gd name="T21" fmla="*/ 25 h 263"/>
                <a:gd name="T22" fmla="*/ 25 w 412"/>
                <a:gd name="T23" fmla="*/ 88 h 263"/>
                <a:gd name="T24" fmla="*/ 25 w 412"/>
                <a:gd name="T25" fmla="*/ 200 h 263"/>
                <a:gd name="T26" fmla="*/ 62 w 412"/>
                <a:gd name="T27" fmla="*/ 238 h 263"/>
                <a:gd name="T28" fmla="*/ 212 w 412"/>
                <a:gd name="T29" fmla="*/ 238 h 263"/>
                <a:gd name="T30" fmla="*/ 212 w 412"/>
                <a:gd name="T31" fmla="*/ 63 h 263"/>
                <a:gd name="T32" fmla="*/ 337 w 412"/>
                <a:gd name="T33" fmla="*/ 63 h 263"/>
                <a:gd name="T34" fmla="*/ 385 w 412"/>
                <a:gd name="T35" fmla="*/ 25 h 263"/>
                <a:gd name="T36" fmla="*/ 112 w 412"/>
                <a:gd name="T37" fmla="*/ 25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2" h="263">
                  <a:moveTo>
                    <a:pt x="238" y="263"/>
                  </a:moveTo>
                  <a:cubicBezTo>
                    <a:pt x="63" y="263"/>
                    <a:pt x="63" y="263"/>
                    <a:pt x="63" y="263"/>
                  </a:cubicBezTo>
                  <a:cubicBezTo>
                    <a:pt x="28" y="262"/>
                    <a:pt x="0" y="234"/>
                    <a:pt x="0" y="200"/>
                  </a:cubicBezTo>
                  <a:cubicBezTo>
                    <a:pt x="0" y="88"/>
                    <a:pt x="0" y="88"/>
                    <a:pt x="0" y="88"/>
                  </a:cubicBezTo>
                  <a:cubicBezTo>
                    <a:pt x="0" y="29"/>
                    <a:pt x="38" y="0"/>
                    <a:pt x="113" y="0"/>
                  </a:cubicBezTo>
                  <a:cubicBezTo>
                    <a:pt x="412" y="0"/>
                    <a:pt x="412" y="0"/>
                    <a:pt x="412" y="0"/>
                  </a:cubicBezTo>
                  <a:cubicBezTo>
                    <a:pt x="412" y="13"/>
                    <a:pt x="412" y="13"/>
                    <a:pt x="412" y="13"/>
                  </a:cubicBezTo>
                  <a:cubicBezTo>
                    <a:pt x="412" y="48"/>
                    <a:pt x="382" y="88"/>
                    <a:pt x="337" y="88"/>
                  </a:cubicBezTo>
                  <a:cubicBezTo>
                    <a:pt x="238" y="88"/>
                    <a:pt x="238" y="88"/>
                    <a:pt x="238" y="88"/>
                  </a:cubicBezTo>
                  <a:lnTo>
                    <a:pt x="238" y="263"/>
                  </a:lnTo>
                  <a:close/>
                  <a:moveTo>
                    <a:pt x="112" y="25"/>
                  </a:moveTo>
                  <a:cubicBezTo>
                    <a:pt x="35" y="25"/>
                    <a:pt x="25" y="59"/>
                    <a:pt x="25" y="88"/>
                  </a:cubicBezTo>
                  <a:cubicBezTo>
                    <a:pt x="25" y="200"/>
                    <a:pt x="25" y="200"/>
                    <a:pt x="25" y="200"/>
                  </a:cubicBezTo>
                  <a:cubicBezTo>
                    <a:pt x="25" y="221"/>
                    <a:pt x="42" y="237"/>
                    <a:pt x="62" y="238"/>
                  </a:cubicBezTo>
                  <a:cubicBezTo>
                    <a:pt x="212" y="238"/>
                    <a:pt x="212" y="238"/>
                    <a:pt x="212" y="238"/>
                  </a:cubicBezTo>
                  <a:cubicBezTo>
                    <a:pt x="212" y="63"/>
                    <a:pt x="212" y="63"/>
                    <a:pt x="212" y="63"/>
                  </a:cubicBezTo>
                  <a:cubicBezTo>
                    <a:pt x="337" y="63"/>
                    <a:pt x="337" y="63"/>
                    <a:pt x="337" y="63"/>
                  </a:cubicBezTo>
                  <a:cubicBezTo>
                    <a:pt x="360" y="62"/>
                    <a:pt x="379" y="47"/>
                    <a:pt x="385" y="25"/>
                  </a:cubicBezTo>
                  <a:lnTo>
                    <a:pt x="112" y="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1" name="Rectangle 47"/>
            <p:cNvSpPr>
              <a:spLocks noChangeArrowheads="1"/>
            </p:cNvSpPr>
            <p:nvPr/>
          </p:nvSpPr>
          <p:spPr bwMode="auto">
            <a:xfrm>
              <a:off x="2105" y="1633"/>
              <a:ext cx="357" cy="803"/>
            </a:xfrm>
            <a:prstGeom prst="rect">
              <a:avLst/>
            </a:prstGeom>
            <a:solidFill>
              <a:srgbClr val="3FA4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2" name="Freeform 48"/>
            <p:cNvSpPr>
              <a:spLocks noEditPoints="1"/>
            </p:cNvSpPr>
            <p:nvPr/>
          </p:nvSpPr>
          <p:spPr bwMode="auto">
            <a:xfrm>
              <a:off x="2072" y="1177"/>
              <a:ext cx="1544" cy="1250"/>
            </a:xfrm>
            <a:custGeom>
              <a:avLst/>
              <a:gdLst>
                <a:gd name="T0" fmla="*/ 357 w 1544"/>
                <a:gd name="T1" fmla="*/ 447 h 1250"/>
                <a:gd name="T2" fmla="*/ 416 w 1544"/>
                <a:gd name="T3" fmla="*/ 447 h 1250"/>
                <a:gd name="T4" fmla="*/ 416 w 1544"/>
                <a:gd name="T5" fmla="*/ 1250 h 1250"/>
                <a:gd name="T6" fmla="*/ 357 w 1544"/>
                <a:gd name="T7" fmla="*/ 1250 h 1250"/>
                <a:gd name="T8" fmla="*/ 357 w 1544"/>
                <a:gd name="T9" fmla="*/ 447 h 1250"/>
                <a:gd name="T10" fmla="*/ 178 w 1544"/>
                <a:gd name="T11" fmla="*/ 773 h 1250"/>
                <a:gd name="T12" fmla="*/ 238 w 1544"/>
                <a:gd name="T13" fmla="*/ 773 h 1250"/>
                <a:gd name="T14" fmla="*/ 238 w 1544"/>
                <a:gd name="T15" fmla="*/ 1250 h 1250"/>
                <a:gd name="T16" fmla="*/ 178 w 1544"/>
                <a:gd name="T17" fmla="*/ 1250 h 1250"/>
                <a:gd name="T18" fmla="*/ 178 w 1544"/>
                <a:gd name="T19" fmla="*/ 773 h 1250"/>
                <a:gd name="T20" fmla="*/ 0 w 1544"/>
                <a:gd name="T21" fmla="*/ 447 h 1250"/>
                <a:gd name="T22" fmla="*/ 59 w 1544"/>
                <a:gd name="T23" fmla="*/ 447 h 1250"/>
                <a:gd name="T24" fmla="*/ 59 w 1544"/>
                <a:gd name="T25" fmla="*/ 1250 h 1250"/>
                <a:gd name="T26" fmla="*/ 0 w 1544"/>
                <a:gd name="T27" fmla="*/ 1250 h 1250"/>
                <a:gd name="T28" fmla="*/ 0 w 1544"/>
                <a:gd name="T29" fmla="*/ 447 h 1250"/>
                <a:gd name="T30" fmla="*/ 847 w 1544"/>
                <a:gd name="T31" fmla="*/ 626 h 1250"/>
                <a:gd name="T32" fmla="*/ 623 w 1544"/>
                <a:gd name="T33" fmla="*/ 626 h 1250"/>
                <a:gd name="T34" fmla="*/ 623 w 1544"/>
                <a:gd name="T35" fmla="*/ 566 h 1250"/>
                <a:gd name="T36" fmla="*/ 816 w 1544"/>
                <a:gd name="T37" fmla="*/ 566 h 1250"/>
                <a:gd name="T38" fmla="*/ 907 w 1544"/>
                <a:gd name="T39" fmla="*/ 447 h 1250"/>
                <a:gd name="T40" fmla="*/ 1083 w 1544"/>
                <a:gd name="T41" fmla="*/ 447 h 1250"/>
                <a:gd name="T42" fmla="*/ 1261 w 1544"/>
                <a:gd name="T43" fmla="*/ 150 h 1250"/>
                <a:gd name="T44" fmla="*/ 1380 w 1544"/>
                <a:gd name="T45" fmla="*/ 150 h 1250"/>
                <a:gd name="T46" fmla="*/ 1468 w 1544"/>
                <a:gd name="T47" fmla="*/ 0 h 1250"/>
                <a:gd name="T48" fmla="*/ 1544 w 1544"/>
                <a:gd name="T49" fmla="*/ 0 h 1250"/>
                <a:gd name="T50" fmla="*/ 1544 w 1544"/>
                <a:gd name="T51" fmla="*/ 59 h 1250"/>
                <a:gd name="T52" fmla="*/ 1504 w 1544"/>
                <a:gd name="T53" fmla="*/ 59 h 1250"/>
                <a:gd name="T54" fmla="*/ 1413 w 1544"/>
                <a:gd name="T55" fmla="*/ 209 h 1250"/>
                <a:gd name="T56" fmla="*/ 1294 w 1544"/>
                <a:gd name="T57" fmla="*/ 209 h 1250"/>
                <a:gd name="T58" fmla="*/ 1116 w 1544"/>
                <a:gd name="T59" fmla="*/ 507 h 1250"/>
                <a:gd name="T60" fmla="*/ 935 w 1544"/>
                <a:gd name="T61" fmla="*/ 507 h 1250"/>
                <a:gd name="T62" fmla="*/ 847 w 1544"/>
                <a:gd name="T63" fmla="*/ 626 h 1250"/>
                <a:gd name="T64" fmla="*/ 714 w 1544"/>
                <a:gd name="T65" fmla="*/ 1190 h 1250"/>
                <a:gd name="T66" fmla="*/ 892 w 1544"/>
                <a:gd name="T67" fmla="*/ 1190 h 1250"/>
                <a:gd name="T68" fmla="*/ 892 w 1544"/>
                <a:gd name="T69" fmla="*/ 1250 h 1250"/>
                <a:gd name="T70" fmla="*/ 714 w 1544"/>
                <a:gd name="T71" fmla="*/ 1250 h 1250"/>
                <a:gd name="T72" fmla="*/ 714 w 1544"/>
                <a:gd name="T73" fmla="*/ 1190 h 1250"/>
                <a:gd name="T74" fmla="*/ 1337 w 1544"/>
                <a:gd name="T75" fmla="*/ 1190 h 1250"/>
                <a:gd name="T76" fmla="*/ 1516 w 1544"/>
                <a:gd name="T77" fmla="*/ 1190 h 1250"/>
                <a:gd name="T78" fmla="*/ 1516 w 1544"/>
                <a:gd name="T79" fmla="*/ 1250 h 1250"/>
                <a:gd name="T80" fmla="*/ 1337 w 1544"/>
                <a:gd name="T81" fmla="*/ 1250 h 1250"/>
                <a:gd name="T82" fmla="*/ 1337 w 1544"/>
                <a:gd name="T83" fmla="*/ 1190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44" h="1250">
                  <a:moveTo>
                    <a:pt x="357" y="447"/>
                  </a:moveTo>
                  <a:lnTo>
                    <a:pt x="416" y="447"/>
                  </a:lnTo>
                  <a:lnTo>
                    <a:pt x="416" y="1250"/>
                  </a:lnTo>
                  <a:lnTo>
                    <a:pt x="357" y="1250"/>
                  </a:lnTo>
                  <a:lnTo>
                    <a:pt x="357" y="447"/>
                  </a:lnTo>
                  <a:close/>
                  <a:moveTo>
                    <a:pt x="178" y="773"/>
                  </a:moveTo>
                  <a:lnTo>
                    <a:pt x="238" y="773"/>
                  </a:lnTo>
                  <a:lnTo>
                    <a:pt x="238" y="1250"/>
                  </a:lnTo>
                  <a:lnTo>
                    <a:pt x="178" y="1250"/>
                  </a:lnTo>
                  <a:lnTo>
                    <a:pt x="178" y="773"/>
                  </a:lnTo>
                  <a:close/>
                  <a:moveTo>
                    <a:pt x="0" y="447"/>
                  </a:moveTo>
                  <a:lnTo>
                    <a:pt x="59" y="447"/>
                  </a:lnTo>
                  <a:lnTo>
                    <a:pt x="59" y="1250"/>
                  </a:lnTo>
                  <a:lnTo>
                    <a:pt x="0" y="1250"/>
                  </a:lnTo>
                  <a:lnTo>
                    <a:pt x="0" y="447"/>
                  </a:lnTo>
                  <a:close/>
                  <a:moveTo>
                    <a:pt x="847" y="626"/>
                  </a:moveTo>
                  <a:lnTo>
                    <a:pt x="623" y="626"/>
                  </a:lnTo>
                  <a:lnTo>
                    <a:pt x="623" y="566"/>
                  </a:lnTo>
                  <a:lnTo>
                    <a:pt x="816" y="566"/>
                  </a:lnTo>
                  <a:lnTo>
                    <a:pt x="907" y="447"/>
                  </a:lnTo>
                  <a:lnTo>
                    <a:pt x="1083" y="447"/>
                  </a:lnTo>
                  <a:lnTo>
                    <a:pt x="1261" y="150"/>
                  </a:lnTo>
                  <a:lnTo>
                    <a:pt x="1380" y="150"/>
                  </a:lnTo>
                  <a:lnTo>
                    <a:pt x="1468" y="0"/>
                  </a:lnTo>
                  <a:lnTo>
                    <a:pt x="1544" y="0"/>
                  </a:lnTo>
                  <a:lnTo>
                    <a:pt x="1544" y="59"/>
                  </a:lnTo>
                  <a:lnTo>
                    <a:pt x="1504" y="59"/>
                  </a:lnTo>
                  <a:lnTo>
                    <a:pt x="1413" y="209"/>
                  </a:lnTo>
                  <a:lnTo>
                    <a:pt x="1294" y="209"/>
                  </a:lnTo>
                  <a:lnTo>
                    <a:pt x="1116" y="507"/>
                  </a:lnTo>
                  <a:lnTo>
                    <a:pt x="935" y="507"/>
                  </a:lnTo>
                  <a:lnTo>
                    <a:pt x="847" y="626"/>
                  </a:lnTo>
                  <a:close/>
                  <a:moveTo>
                    <a:pt x="714" y="1190"/>
                  </a:moveTo>
                  <a:lnTo>
                    <a:pt x="892" y="1190"/>
                  </a:lnTo>
                  <a:lnTo>
                    <a:pt x="892" y="1250"/>
                  </a:lnTo>
                  <a:lnTo>
                    <a:pt x="714" y="1250"/>
                  </a:lnTo>
                  <a:lnTo>
                    <a:pt x="714" y="1190"/>
                  </a:lnTo>
                  <a:close/>
                  <a:moveTo>
                    <a:pt x="1337" y="1190"/>
                  </a:moveTo>
                  <a:lnTo>
                    <a:pt x="1516" y="1190"/>
                  </a:lnTo>
                  <a:lnTo>
                    <a:pt x="1516" y="1250"/>
                  </a:lnTo>
                  <a:lnTo>
                    <a:pt x="1337" y="1250"/>
                  </a:lnTo>
                  <a:lnTo>
                    <a:pt x="1337" y="119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3" name="Freeform 49"/>
            <p:cNvSpPr>
              <a:spLocks noEditPoints="1"/>
            </p:cNvSpPr>
            <p:nvPr/>
          </p:nvSpPr>
          <p:spPr bwMode="auto">
            <a:xfrm>
              <a:off x="2493" y="800"/>
              <a:ext cx="1338" cy="266"/>
            </a:xfrm>
            <a:custGeom>
              <a:avLst/>
              <a:gdLst>
                <a:gd name="T0" fmla="*/ 1338 w 1338"/>
                <a:gd name="T1" fmla="*/ 266 h 266"/>
                <a:gd name="T2" fmla="*/ 0 w 1338"/>
                <a:gd name="T3" fmla="*/ 266 h 266"/>
                <a:gd name="T4" fmla="*/ 0 w 1338"/>
                <a:gd name="T5" fmla="*/ 0 h 266"/>
                <a:gd name="T6" fmla="*/ 1338 w 1338"/>
                <a:gd name="T7" fmla="*/ 0 h 266"/>
                <a:gd name="T8" fmla="*/ 1338 w 1338"/>
                <a:gd name="T9" fmla="*/ 266 h 266"/>
                <a:gd name="T10" fmla="*/ 60 w 1338"/>
                <a:gd name="T11" fmla="*/ 207 h 266"/>
                <a:gd name="T12" fmla="*/ 1278 w 1338"/>
                <a:gd name="T13" fmla="*/ 207 h 266"/>
                <a:gd name="T14" fmla="*/ 1278 w 1338"/>
                <a:gd name="T15" fmla="*/ 59 h 266"/>
                <a:gd name="T16" fmla="*/ 60 w 1338"/>
                <a:gd name="T17" fmla="*/ 59 h 266"/>
                <a:gd name="T18" fmla="*/ 60 w 1338"/>
                <a:gd name="T19" fmla="*/ 20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8" h="266">
                  <a:moveTo>
                    <a:pt x="1338" y="266"/>
                  </a:moveTo>
                  <a:lnTo>
                    <a:pt x="0" y="266"/>
                  </a:lnTo>
                  <a:lnTo>
                    <a:pt x="0" y="0"/>
                  </a:lnTo>
                  <a:lnTo>
                    <a:pt x="1338" y="0"/>
                  </a:lnTo>
                  <a:lnTo>
                    <a:pt x="1338" y="266"/>
                  </a:lnTo>
                  <a:close/>
                  <a:moveTo>
                    <a:pt x="60" y="207"/>
                  </a:moveTo>
                  <a:lnTo>
                    <a:pt x="1278" y="207"/>
                  </a:lnTo>
                  <a:lnTo>
                    <a:pt x="1278" y="59"/>
                  </a:lnTo>
                  <a:lnTo>
                    <a:pt x="60" y="59"/>
                  </a:lnTo>
                  <a:lnTo>
                    <a:pt x="60" y="20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152" name="椭圆 151"/>
          <p:cNvSpPr/>
          <p:nvPr/>
        </p:nvSpPr>
        <p:spPr>
          <a:xfrm>
            <a:off x="6836489" y="2902503"/>
            <a:ext cx="1217015" cy="1224999"/>
          </a:xfrm>
          <a:prstGeom prst="ellipse">
            <a:avLst/>
          </a:prstGeom>
          <a:solidFill>
            <a:srgbClr val="3FA4DE"/>
          </a:solidFill>
          <a:ln>
            <a:noFill/>
          </a:ln>
          <a:effectLst>
            <a:outerShdw blurRad="127000" dist="127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64" name="组合 163"/>
          <p:cNvGrpSpPr/>
          <p:nvPr/>
        </p:nvGrpSpPr>
        <p:grpSpPr>
          <a:xfrm>
            <a:off x="8835733" y="2111982"/>
            <a:ext cx="2297187" cy="2331563"/>
            <a:chOff x="1487" y="2260"/>
            <a:chExt cx="2992" cy="3037"/>
          </a:xfrm>
        </p:grpSpPr>
        <p:sp>
          <p:nvSpPr>
            <p:cNvPr id="165" name="矩形: 圆角 63"/>
            <p:cNvSpPr/>
            <p:nvPr/>
          </p:nvSpPr>
          <p:spPr>
            <a:xfrm>
              <a:off x="1487" y="2260"/>
              <a:ext cx="2992" cy="3037"/>
            </a:xfrm>
            <a:prstGeom prst="roundRect">
              <a:avLst>
                <a:gd name="adj" fmla="val 8005"/>
              </a:avLst>
            </a:prstGeom>
            <a:solidFill>
              <a:schemeClr val="bg1"/>
            </a:solidFill>
            <a:ln>
              <a:noFill/>
            </a:ln>
            <a:effectLst>
              <a:outerShdw blurRad="127000" dist="127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mn-ea"/>
                <a:sym typeface="+mn-lt"/>
              </a:endParaRPr>
            </a:p>
          </p:txBody>
        </p:sp>
        <p:sp>
          <p:nvSpPr>
            <p:cNvPr id="167" name="文本框 166"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txBox="1"/>
            <p:nvPr/>
          </p:nvSpPr>
          <p:spPr>
            <a:xfrm>
              <a:off x="1765" y="4235"/>
              <a:ext cx="2392" cy="481"/>
            </a:xfrm>
            <a:prstGeom prst="rect">
              <a:avLst/>
            </a:prstGeom>
            <a:noFill/>
          </p:spPr>
          <p:txBody>
            <a:bodyPr wrap="square" rtlCol="0">
              <a:spAutoFit/>
            </a:bodyPr>
            <a:lstStyle>
              <a:defPPr>
                <a:defRPr lang="en-US"/>
              </a:defPPr>
              <a:lvl1pPr>
                <a:defRPr sz="2000" b="1">
                  <a:solidFill>
                    <a:schemeClr val="accent1"/>
                  </a:solidFill>
                  <a:latin typeface="+mj-lt"/>
                  <a:ea typeface="+mj-ea"/>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lang="en-US" altLang="zh-CN" sz="1800" b="0" dirty="0">
                  <a:solidFill>
                    <a:schemeClr val="tx1">
                      <a:lumMod val="75000"/>
                      <a:lumOff val="25000"/>
                    </a:schemeClr>
                  </a:solidFill>
                  <a:latin typeface="+mn-lt"/>
                  <a:ea typeface="+mn-ea"/>
                  <a:cs typeface="+mn-ea"/>
                  <a:sym typeface="+mn-lt"/>
                </a:rPr>
                <a:t>Customers</a:t>
              </a:r>
              <a:endParaRPr kumimoji="0" lang="zh-CN" altLang="zh-CN" sz="1800" b="0" i="0" u="none" strike="noStrike" kern="1200" cap="none" spc="0" normalizeH="0" baseline="0" noProof="0" dirty="0">
                <a:ln>
                  <a:noFill/>
                </a:ln>
                <a:solidFill>
                  <a:schemeClr val="tx1">
                    <a:lumMod val="75000"/>
                    <a:lumOff val="25000"/>
                  </a:schemeClr>
                </a:solidFill>
                <a:effectLst/>
                <a:uLnTx/>
                <a:uFillTx/>
                <a:latin typeface="+mn-lt"/>
                <a:ea typeface="+mn-ea"/>
                <a:cs typeface="+mn-ea"/>
                <a:sym typeface="+mn-lt"/>
              </a:endParaRPr>
            </a:p>
          </p:txBody>
        </p:sp>
        <p:grpSp>
          <p:nvGrpSpPr>
            <p:cNvPr id="169" name="Group 41"/>
            <p:cNvGrpSpPr>
              <a:grpSpLocks noChangeAspect="1"/>
            </p:cNvGrpSpPr>
            <p:nvPr/>
          </p:nvGrpSpPr>
          <p:grpSpPr bwMode="auto">
            <a:xfrm>
              <a:off x="2438" y="2833"/>
              <a:ext cx="1044" cy="897"/>
              <a:chOff x="1927" y="800"/>
              <a:chExt cx="1904" cy="1636"/>
            </a:xfrm>
            <a:solidFill>
              <a:schemeClr val="bg1"/>
            </a:solidFill>
          </p:grpSpPr>
          <p:sp>
            <p:nvSpPr>
              <p:cNvPr id="170" name="Freeform 42"/>
              <p:cNvSpPr>
                <a:spLocks noEditPoints="1"/>
              </p:cNvSpPr>
              <p:nvPr/>
            </p:nvSpPr>
            <p:spPr bwMode="auto">
              <a:xfrm>
                <a:off x="2850" y="2019"/>
                <a:ext cx="683" cy="388"/>
              </a:xfrm>
              <a:custGeom>
                <a:avLst/>
                <a:gdLst>
                  <a:gd name="T0" fmla="*/ 624 w 683"/>
                  <a:gd name="T1" fmla="*/ 0 h 388"/>
                  <a:gd name="T2" fmla="*/ 683 w 683"/>
                  <a:gd name="T3" fmla="*/ 0 h 388"/>
                  <a:gd name="T4" fmla="*/ 683 w 683"/>
                  <a:gd name="T5" fmla="*/ 388 h 388"/>
                  <a:gd name="T6" fmla="*/ 624 w 683"/>
                  <a:gd name="T7" fmla="*/ 388 h 388"/>
                  <a:gd name="T8" fmla="*/ 624 w 683"/>
                  <a:gd name="T9" fmla="*/ 0 h 388"/>
                  <a:gd name="T10" fmla="*/ 0 w 683"/>
                  <a:gd name="T11" fmla="*/ 0 h 388"/>
                  <a:gd name="T12" fmla="*/ 60 w 683"/>
                  <a:gd name="T13" fmla="*/ 0 h 388"/>
                  <a:gd name="T14" fmla="*/ 60 w 683"/>
                  <a:gd name="T15" fmla="*/ 388 h 388"/>
                  <a:gd name="T16" fmla="*/ 0 w 683"/>
                  <a:gd name="T17" fmla="*/ 388 h 388"/>
                  <a:gd name="T18" fmla="*/ 0 w 683"/>
                  <a:gd name="T19"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3" h="388">
                    <a:moveTo>
                      <a:pt x="624" y="0"/>
                    </a:moveTo>
                    <a:lnTo>
                      <a:pt x="683" y="0"/>
                    </a:lnTo>
                    <a:lnTo>
                      <a:pt x="683" y="388"/>
                    </a:lnTo>
                    <a:lnTo>
                      <a:pt x="624" y="388"/>
                    </a:lnTo>
                    <a:lnTo>
                      <a:pt x="624" y="0"/>
                    </a:lnTo>
                    <a:close/>
                    <a:moveTo>
                      <a:pt x="0" y="0"/>
                    </a:moveTo>
                    <a:lnTo>
                      <a:pt x="60" y="0"/>
                    </a:lnTo>
                    <a:lnTo>
                      <a:pt x="60" y="388"/>
                    </a:lnTo>
                    <a:lnTo>
                      <a:pt x="0" y="388"/>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1" name="Freeform 43"/>
              <p:cNvSpPr/>
              <p:nvPr/>
            </p:nvSpPr>
            <p:spPr bwMode="auto">
              <a:xfrm>
                <a:off x="2553" y="1014"/>
                <a:ext cx="1218" cy="1012"/>
              </a:xfrm>
              <a:custGeom>
                <a:avLst/>
                <a:gdLst>
                  <a:gd name="T0" fmla="*/ 1218 w 1218"/>
                  <a:gd name="T1" fmla="*/ 1012 h 1012"/>
                  <a:gd name="T2" fmla="*/ 0 w 1218"/>
                  <a:gd name="T3" fmla="*/ 1012 h 1012"/>
                  <a:gd name="T4" fmla="*/ 0 w 1218"/>
                  <a:gd name="T5" fmla="*/ 746 h 1012"/>
                  <a:gd name="T6" fmla="*/ 59 w 1218"/>
                  <a:gd name="T7" fmla="*/ 746 h 1012"/>
                  <a:gd name="T8" fmla="*/ 59 w 1218"/>
                  <a:gd name="T9" fmla="*/ 953 h 1012"/>
                  <a:gd name="T10" fmla="*/ 1159 w 1218"/>
                  <a:gd name="T11" fmla="*/ 953 h 1012"/>
                  <a:gd name="T12" fmla="*/ 1159 w 1218"/>
                  <a:gd name="T13" fmla="*/ 60 h 1012"/>
                  <a:gd name="T14" fmla="*/ 59 w 1218"/>
                  <a:gd name="T15" fmla="*/ 60 h 1012"/>
                  <a:gd name="T16" fmla="*/ 59 w 1218"/>
                  <a:gd name="T17" fmla="*/ 417 h 1012"/>
                  <a:gd name="T18" fmla="*/ 0 w 1218"/>
                  <a:gd name="T19" fmla="*/ 417 h 1012"/>
                  <a:gd name="T20" fmla="*/ 0 w 1218"/>
                  <a:gd name="T21" fmla="*/ 0 h 1012"/>
                  <a:gd name="T22" fmla="*/ 1218 w 1218"/>
                  <a:gd name="T23" fmla="*/ 0 h 1012"/>
                  <a:gd name="T24" fmla="*/ 1218 w 1218"/>
                  <a:gd name="T25" fmla="*/ 1012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8" h="1012">
                    <a:moveTo>
                      <a:pt x="1218" y="1012"/>
                    </a:moveTo>
                    <a:lnTo>
                      <a:pt x="0" y="1012"/>
                    </a:lnTo>
                    <a:lnTo>
                      <a:pt x="0" y="746"/>
                    </a:lnTo>
                    <a:lnTo>
                      <a:pt x="59" y="746"/>
                    </a:lnTo>
                    <a:lnTo>
                      <a:pt x="59" y="953"/>
                    </a:lnTo>
                    <a:lnTo>
                      <a:pt x="1159" y="953"/>
                    </a:lnTo>
                    <a:lnTo>
                      <a:pt x="1159" y="60"/>
                    </a:lnTo>
                    <a:lnTo>
                      <a:pt x="59" y="60"/>
                    </a:lnTo>
                    <a:lnTo>
                      <a:pt x="59" y="417"/>
                    </a:lnTo>
                    <a:lnTo>
                      <a:pt x="0" y="417"/>
                    </a:lnTo>
                    <a:lnTo>
                      <a:pt x="0" y="0"/>
                    </a:lnTo>
                    <a:lnTo>
                      <a:pt x="1218" y="0"/>
                    </a:lnTo>
                    <a:lnTo>
                      <a:pt x="1218" y="10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2" name="Freeform 44"/>
              <p:cNvSpPr>
                <a:spLocks noEditPoints="1"/>
              </p:cNvSpPr>
              <p:nvPr/>
            </p:nvSpPr>
            <p:spPr bwMode="auto">
              <a:xfrm>
                <a:off x="2103" y="995"/>
                <a:ext cx="331" cy="393"/>
              </a:xfrm>
              <a:custGeom>
                <a:avLst/>
                <a:gdLst>
                  <a:gd name="T0" fmla="*/ 70 w 139"/>
                  <a:gd name="T1" fmla="*/ 165 h 165"/>
                  <a:gd name="T2" fmla="*/ 20 w 139"/>
                  <a:gd name="T3" fmla="*/ 143 h 165"/>
                  <a:gd name="T4" fmla="*/ 1 w 139"/>
                  <a:gd name="T5" fmla="*/ 93 h 165"/>
                  <a:gd name="T6" fmla="*/ 1 w 139"/>
                  <a:gd name="T7" fmla="*/ 74 h 165"/>
                  <a:gd name="T8" fmla="*/ 35 w 139"/>
                  <a:gd name="T9" fmla="*/ 13 h 165"/>
                  <a:gd name="T10" fmla="*/ 105 w 139"/>
                  <a:gd name="T11" fmla="*/ 13 h 165"/>
                  <a:gd name="T12" fmla="*/ 139 w 139"/>
                  <a:gd name="T13" fmla="*/ 74 h 165"/>
                  <a:gd name="T14" fmla="*/ 139 w 139"/>
                  <a:gd name="T15" fmla="*/ 93 h 165"/>
                  <a:gd name="T16" fmla="*/ 119 w 139"/>
                  <a:gd name="T17" fmla="*/ 144 h 165"/>
                  <a:gd name="T18" fmla="*/ 70 w 139"/>
                  <a:gd name="T19" fmla="*/ 165 h 165"/>
                  <a:gd name="T20" fmla="*/ 70 w 139"/>
                  <a:gd name="T21" fmla="*/ 27 h 165"/>
                  <a:gd name="T22" fmla="*/ 38 w 139"/>
                  <a:gd name="T23" fmla="*/ 41 h 165"/>
                  <a:gd name="T24" fmla="*/ 26 w 139"/>
                  <a:gd name="T25" fmla="*/ 74 h 165"/>
                  <a:gd name="T26" fmla="*/ 26 w 139"/>
                  <a:gd name="T27" fmla="*/ 93 h 165"/>
                  <a:gd name="T28" fmla="*/ 38 w 139"/>
                  <a:gd name="T29" fmla="*/ 126 h 165"/>
                  <a:gd name="T30" fmla="*/ 70 w 139"/>
                  <a:gd name="T31" fmla="*/ 140 h 165"/>
                  <a:gd name="T32" fmla="*/ 101 w 139"/>
                  <a:gd name="T33" fmla="*/ 126 h 165"/>
                  <a:gd name="T34" fmla="*/ 114 w 139"/>
                  <a:gd name="T35" fmla="*/ 93 h 165"/>
                  <a:gd name="T36" fmla="*/ 114 w 139"/>
                  <a:gd name="T37" fmla="*/ 74 h 165"/>
                  <a:gd name="T38" fmla="*/ 101 w 139"/>
                  <a:gd name="T39" fmla="*/ 41 h 165"/>
                  <a:gd name="T40" fmla="*/ 70 w 139"/>
                  <a:gd name="T41" fmla="*/ 2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9" h="165">
                    <a:moveTo>
                      <a:pt x="70" y="165"/>
                    </a:moveTo>
                    <a:cubicBezTo>
                      <a:pt x="51" y="165"/>
                      <a:pt x="33" y="157"/>
                      <a:pt x="20" y="143"/>
                    </a:cubicBezTo>
                    <a:cubicBezTo>
                      <a:pt x="8" y="130"/>
                      <a:pt x="1" y="112"/>
                      <a:pt x="1" y="93"/>
                    </a:cubicBezTo>
                    <a:cubicBezTo>
                      <a:pt x="1" y="74"/>
                      <a:pt x="1" y="74"/>
                      <a:pt x="1" y="74"/>
                    </a:cubicBezTo>
                    <a:cubicBezTo>
                      <a:pt x="0" y="49"/>
                      <a:pt x="13" y="25"/>
                      <a:pt x="35" y="13"/>
                    </a:cubicBezTo>
                    <a:cubicBezTo>
                      <a:pt x="56" y="0"/>
                      <a:pt x="83" y="0"/>
                      <a:pt x="105" y="13"/>
                    </a:cubicBezTo>
                    <a:cubicBezTo>
                      <a:pt x="126" y="25"/>
                      <a:pt x="139" y="49"/>
                      <a:pt x="139" y="74"/>
                    </a:cubicBezTo>
                    <a:cubicBezTo>
                      <a:pt x="139" y="93"/>
                      <a:pt x="139" y="93"/>
                      <a:pt x="139" y="93"/>
                    </a:cubicBezTo>
                    <a:cubicBezTo>
                      <a:pt x="139" y="112"/>
                      <a:pt x="132" y="130"/>
                      <a:pt x="119" y="144"/>
                    </a:cubicBezTo>
                    <a:cubicBezTo>
                      <a:pt x="106" y="157"/>
                      <a:pt x="88" y="165"/>
                      <a:pt x="70" y="165"/>
                    </a:cubicBezTo>
                    <a:close/>
                    <a:moveTo>
                      <a:pt x="70" y="27"/>
                    </a:moveTo>
                    <a:cubicBezTo>
                      <a:pt x="58" y="28"/>
                      <a:pt x="46" y="33"/>
                      <a:pt x="38" y="41"/>
                    </a:cubicBezTo>
                    <a:cubicBezTo>
                      <a:pt x="30" y="50"/>
                      <a:pt x="26" y="62"/>
                      <a:pt x="26" y="74"/>
                    </a:cubicBezTo>
                    <a:cubicBezTo>
                      <a:pt x="26" y="93"/>
                      <a:pt x="26" y="93"/>
                      <a:pt x="26" y="93"/>
                    </a:cubicBezTo>
                    <a:cubicBezTo>
                      <a:pt x="26" y="105"/>
                      <a:pt x="30" y="117"/>
                      <a:pt x="38" y="126"/>
                    </a:cubicBezTo>
                    <a:cubicBezTo>
                      <a:pt x="46" y="134"/>
                      <a:pt x="58" y="139"/>
                      <a:pt x="70" y="140"/>
                    </a:cubicBezTo>
                    <a:cubicBezTo>
                      <a:pt x="82" y="139"/>
                      <a:pt x="93" y="134"/>
                      <a:pt x="101" y="126"/>
                    </a:cubicBezTo>
                    <a:cubicBezTo>
                      <a:pt x="110" y="117"/>
                      <a:pt x="114" y="105"/>
                      <a:pt x="114" y="93"/>
                    </a:cubicBezTo>
                    <a:cubicBezTo>
                      <a:pt x="114" y="74"/>
                      <a:pt x="114" y="74"/>
                      <a:pt x="114" y="74"/>
                    </a:cubicBezTo>
                    <a:cubicBezTo>
                      <a:pt x="114" y="62"/>
                      <a:pt x="110" y="50"/>
                      <a:pt x="101" y="41"/>
                    </a:cubicBezTo>
                    <a:cubicBezTo>
                      <a:pt x="93" y="33"/>
                      <a:pt x="82" y="28"/>
                      <a:pt x="7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3" name="Freeform 45"/>
              <p:cNvSpPr/>
              <p:nvPr/>
            </p:nvSpPr>
            <p:spPr bwMode="auto">
              <a:xfrm>
                <a:off x="1958" y="1455"/>
                <a:ext cx="921" cy="564"/>
              </a:xfrm>
              <a:custGeom>
                <a:avLst/>
                <a:gdLst>
                  <a:gd name="T0" fmla="*/ 387 w 387"/>
                  <a:gd name="T1" fmla="*/ 0 h 237"/>
                  <a:gd name="T2" fmla="*/ 100 w 387"/>
                  <a:gd name="T3" fmla="*/ 0 h 237"/>
                  <a:gd name="T4" fmla="*/ 0 w 387"/>
                  <a:gd name="T5" fmla="*/ 75 h 237"/>
                  <a:gd name="T6" fmla="*/ 0 w 387"/>
                  <a:gd name="T7" fmla="*/ 187 h 237"/>
                  <a:gd name="T8" fmla="*/ 50 w 387"/>
                  <a:gd name="T9" fmla="*/ 237 h 237"/>
                  <a:gd name="T10" fmla="*/ 212 w 387"/>
                  <a:gd name="T11" fmla="*/ 237 h 237"/>
                  <a:gd name="T12" fmla="*/ 212 w 387"/>
                  <a:gd name="T13" fmla="*/ 62 h 237"/>
                  <a:gd name="T14" fmla="*/ 325 w 387"/>
                  <a:gd name="T15" fmla="*/ 62 h 237"/>
                  <a:gd name="T16" fmla="*/ 387 w 387"/>
                  <a:gd name="T17"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237">
                    <a:moveTo>
                      <a:pt x="387" y="0"/>
                    </a:moveTo>
                    <a:cubicBezTo>
                      <a:pt x="100" y="0"/>
                      <a:pt x="100" y="0"/>
                      <a:pt x="100" y="0"/>
                    </a:cubicBezTo>
                    <a:cubicBezTo>
                      <a:pt x="40" y="0"/>
                      <a:pt x="0" y="19"/>
                      <a:pt x="0" y="75"/>
                    </a:cubicBezTo>
                    <a:cubicBezTo>
                      <a:pt x="0" y="187"/>
                      <a:pt x="0" y="187"/>
                      <a:pt x="0" y="187"/>
                    </a:cubicBezTo>
                    <a:cubicBezTo>
                      <a:pt x="0" y="215"/>
                      <a:pt x="22" y="237"/>
                      <a:pt x="50" y="237"/>
                    </a:cubicBezTo>
                    <a:cubicBezTo>
                      <a:pt x="212" y="237"/>
                      <a:pt x="212" y="237"/>
                      <a:pt x="212" y="237"/>
                    </a:cubicBezTo>
                    <a:cubicBezTo>
                      <a:pt x="212" y="62"/>
                      <a:pt x="212" y="62"/>
                      <a:pt x="212" y="62"/>
                    </a:cubicBezTo>
                    <a:cubicBezTo>
                      <a:pt x="325" y="62"/>
                      <a:pt x="325" y="62"/>
                      <a:pt x="325" y="62"/>
                    </a:cubicBezTo>
                    <a:cubicBezTo>
                      <a:pt x="362" y="62"/>
                      <a:pt x="387" y="27"/>
                      <a:pt x="387" y="0"/>
                    </a:cubicBezTo>
                    <a:close/>
                  </a:path>
                </a:pathLst>
              </a:custGeom>
              <a:solidFill>
                <a:srgbClr val="3FA4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4" name="Freeform 46"/>
              <p:cNvSpPr>
                <a:spLocks noEditPoints="1"/>
              </p:cNvSpPr>
              <p:nvPr/>
            </p:nvSpPr>
            <p:spPr bwMode="auto">
              <a:xfrm>
                <a:off x="1927" y="1424"/>
                <a:ext cx="980" cy="626"/>
              </a:xfrm>
              <a:custGeom>
                <a:avLst/>
                <a:gdLst>
                  <a:gd name="T0" fmla="*/ 238 w 412"/>
                  <a:gd name="T1" fmla="*/ 263 h 263"/>
                  <a:gd name="T2" fmla="*/ 63 w 412"/>
                  <a:gd name="T3" fmla="*/ 263 h 263"/>
                  <a:gd name="T4" fmla="*/ 0 w 412"/>
                  <a:gd name="T5" fmla="*/ 200 h 263"/>
                  <a:gd name="T6" fmla="*/ 0 w 412"/>
                  <a:gd name="T7" fmla="*/ 88 h 263"/>
                  <a:gd name="T8" fmla="*/ 113 w 412"/>
                  <a:gd name="T9" fmla="*/ 0 h 263"/>
                  <a:gd name="T10" fmla="*/ 412 w 412"/>
                  <a:gd name="T11" fmla="*/ 0 h 263"/>
                  <a:gd name="T12" fmla="*/ 412 w 412"/>
                  <a:gd name="T13" fmla="*/ 13 h 263"/>
                  <a:gd name="T14" fmla="*/ 337 w 412"/>
                  <a:gd name="T15" fmla="*/ 88 h 263"/>
                  <a:gd name="T16" fmla="*/ 238 w 412"/>
                  <a:gd name="T17" fmla="*/ 88 h 263"/>
                  <a:gd name="T18" fmla="*/ 238 w 412"/>
                  <a:gd name="T19" fmla="*/ 263 h 263"/>
                  <a:gd name="T20" fmla="*/ 112 w 412"/>
                  <a:gd name="T21" fmla="*/ 25 h 263"/>
                  <a:gd name="T22" fmla="*/ 25 w 412"/>
                  <a:gd name="T23" fmla="*/ 88 h 263"/>
                  <a:gd name="T24" fmla="*/ 25 w 412"/>
                  <a:gd name="T25" fmla="*/ 200 h 263"/>
                  <a:gd name="T26" fmla="*/ 62 w 412"/>
                  <a:gd name="T27" fmla="*/ 238 h 263"/>
                  <a:gd name="T28" fmla="*/ 212 w 412"/>
                  <a:gd name="T29" fmla="*/ 238 h 263"/>
                  <a:gd name="T30" fmla="*/ 212 w 412"/>
                  <a:gd name="T31" fmla="*/ 63 h 263"/>
                  <a:gd name="T32" fmla="*/ 337 w 412"/>
                  <a:gd name="T33" fmla="*/ 63 h 263"/>
                  <a:gd name="T34" fmla="*/ 385 w 412"/>
                  <a:gd name="T35" fmla="*/ 25 h 263"/>
                  <a:gd name="T36" fmla="*/ 112 w 412"/>
                  <a:gd name="T37" fmla="*/ 25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2" h="263">
                    <a:moveTo>
                      <a:pt x="238" y="263"/>
                    </a:moveTo>
                    <a:cubicBezTo>
                      <a:pt x="63" y="263"/>
                      <a:pt x="63" y="263"/>
                      <a:pt x="63" y="263"/>
                    </a:cubicBezTo>
                    <a:cubicBezTo>
                      <a:pt x="28" y="262"/>
                      <a:pt x="0" y="234"/>
                      <a:pt x="0" y="200"/>
                    </a:cubicBezTo>
                    <a:cubicBezTo>
                      <a:pt x="0" y="88"/>
                      <a:pt x="0" y="88"/>
                      <a:pt x="0" y="88"/>
                    </a:cubicBezTo>
                    <a:cubicBezTo>
                      <a:pt x="0" y="29"/>
                      <a:pt x="38" y="0"/>
                      <a:pt x="113" y="0"/>
                    </a:cubicBezTo>
                    <a:cubicBezTo>
                      <a:pt x="412" y="0"/>
                      <a:pt x="412" y="0"/>
                      <a:pt x="412" y="0"/>
                    </a:cubicBezTo>
                    <a:cubicBezTo>
                      <a:pt x="412" y="13"/>
                      <a:pt x="412" y="13"/>
                      <a:pt x="412" y="13"/>
                    </a:cubicBezTo>
                    <a:cubicBezTo>
                      <a:pt x="412" y="48"/>
                      <a:pt x="382" y="88"/>
                      <a:pt x="337" y="88"/>
                    </a:cubicBezTo>
                    <a:cubicBezTo>
                      <a:pt x="238" y="88"/>
                      <a:pt x="238" y="88"/>
                      <a:pt x="238" y="88"/>
                    </a:cubicBezTo>
                    <a:lnTo>
                      <a:pt x="238" y="263"/>
                    </a:lnTo>
                    <a:close/>
                    <a:moveTo>
                      <a:pt x="112" y="25"/>
                    </a:moveTo>
                    <a:cubicBezTo>
                      <a:pt x="35" y="25"/>
                      <a:pt x="25" y="59"/>
                      <a:pt x="25" y="88"/>
                    </a:cubicBezTo>
                    <a:cubicBezTo>
                      <a:pt x="25" y="200"/>
                      <a:pt x="25" y="200"/>
                      <a:pt x="25" y="200"/>
                    </a:cubicBezTo>
                    <a:cubicBezTo>
                      <a:pt x="25" y="221"/>
                      <a:pt x="42" y="237"/>
                      <a:pt x="62" y="238"/>
                    </a:cubicBezTo>
                    <a:cubicBezTo>
                      <a:pt x="212" y="238"/>
                      <a:pt x="212" y="238"/>
                      <a:pt x="212" y="238"/>
                    </a:cubicBezTo>
                    <a:cubicBezTo>
                      <a:pt x="212" y="63"/>
                      <a:pt x="212" y="63"/>
                      <a:pt x="212" y="63"/>
                    </a:cubicBezTo>
                    <a:cubicBezTo>
                      <a:pt x="337" y="63"/>
                      <a:pt x="337" y="63"/>
                      <a:pt x="337" y="63"/>
                    </a:cubicBezTo>
                    <a:cubicBezTo>
                      <a:pt x="360" y="62"/>
                      <a:pt x="379" y="47"/>
                      <a:pt x="385" y="25"/>
                    </a:cubicBezTo>
                    <a:lnTo>
                      <a:pt x="112" y="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5" name="Rectangle 47"/>
              <p:cNvSpPr>
                <a:spLocks noChangeArrowheads="1"/>
              </p:cNvSpPr>
              <p:nvPr/>
            </p:nvSpPr>
            <p:spPr bwMode="auto">
              <a:xfrm>
                <a:off x="2105" y="1633"/>
                <a:ext cx="357" cy="803"/>
              </a:xfrm>
              <a:prstGeom prst="rect">
                <a:avLst/>
              </a:prstGeom>
              <a:solidFill>
                <a:srgbClr val="3FA4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6" name="Freeform 48"/>
              <p:cNvSpPr>
                <a:spLocks noEditPoints="1"/>
              </p:cNvSpPr>
              <p:nvPr/>
            </p:nvSpPr>
            <p:spPr bwMode="auto">
              <a:xfrm>
                <a:off x="2072" y="1177"/>
                <a:ext cx="1544" cy="1250"/>
              </a:xfrm>
              <a:custGeom>
                <a:avLst/>
                <a:gdLst>
                  <a:gd name="T0" fmla="*/ 357 w 1544"/>
                  <a:gd name="T1" fmla="*/ 447 h 1250"/>
                  <a:gd name="T2" fmla="*/ 416 w 1544"/>
                  <a:gd name="T3" fmla="*/ 447 h 1250"/>
                  <a:gd name="T4" fmla="*/ 416 w 1544"/>
                  <a:gd name="T5" fmla="*/ 1250 h 1250"/>
                  <a:gd name="T6" fmla="*/ 357 w 1544"/>
                  <a:gd name="T7" fmla="*/ 1250 h 1250"/>
                  <a:gd name="T8" fmla="*/ 357 w 1544"/>
                  <a:gd name="T9" fmla="*/ 447 h 1250"/>
                  <a:gd name="T10" fmla="*/ 178 w 1544"/>
                  <a:gd name="T11" fmla="*/ 773 h 1250"/>
                  <a:gd name="T12" fmla="*/ 238 w 1544"/>
                  <a:gd name="T13" fmla="*/ 773 h 1250"/>
                  <a:gd name="T14" fmla="*/ 238 w 1544"/>
                  <a:gd name="T15" fmla="*/ 1250 h 1250"/>
                  <a:gd name="T16" fmla="*/ 178 w 1544"/>
                  <a:gd name="T17" fmla="*/ 1250 h 1250"/>
                  <a:gd name="T18" fmla="*/ 178 w 1544"/>
                  <a:gd name="T19" fmla="*/ 773 h 1250"/>
                  <a:gd name="T20" fmla="*/ 0 w 1544"/>
                  <a:gd name="T21" fmla="*/ 447 h 1250"/>
                  <a:gd name="T22" fmla="*/ 59 w 1544"/>
                  <a:gd name="T23" fmla="*/ 447 h 1250"/>
                  <a:gd name="T24" fmla="*/ 59 w 1544"/>
                  <a:gd name="T25" fmla="*/ 1250 h 1250"/>
                  <a:gd name="T26" fmla="*/ 0 w 1544"/>
                  <a:gd name="T27" fmla="*/ 1250 h 1250"/>
                  <a:gd name="T28" fmla="*/ 0 w 1544"/>
                  <a:gd name="T29" fmla="*/ 447 h 1250"/>
                  <a:gd name="T30" fmla="*/ 847 w 1544"/>
                  <a:gd name="T31" fmla="*/ 626 h 1250"/>
                  <a:gd name="T32" fmla="*/ 623 w 1544"/>
                  <a:gd name="T33" fmla="*/ 626 h 1250"/>
                  <a:gd name="T34" fmla="*/ 623 w 1544"/>
                  <a:gd name="T35" fmla="*/ 566 h 1250"/>
                  <a:gd name="T36" fmla="*/ 816 w 1544"/>
                  <a:gd name="T37" fmla="*/ 566 h 1250"/>
                  <a:gd name="T38" fmla="*/ 907 w 1544"/>
                  <a:gd name="T39" fmla="*/ 447 h 1250"/>
                  <a:gd name="T40" fmla="*/ 1083 w 1544"/>
                  <a:gd name="T41" fmla="*/ 447 h 1250"/>
                  <a:gd name="T42" fmla="*/ 1261 w 1544"/>
                  <a:gd name="T43" fmla="*/ 150 h 1250"/>
                  <a:gd name="T44" fmla="*/ 1380 w 1544"/>
                  <a:gd name="T45" fmla="*/ 150 h 1250"/>
                  <a:gd name="T46" fmla="*/ 1468 w 1544"/>
                  <a:gd name="T47" fmla="*/ 0 h 1250"/>
                  <a:gd name="T48" fmla="*/ 1544 w 1544"/>
                  <a:gd name="T49" fmla="*/ 0 h 1250"/>
                  <a:gd name="T50" fmla="*/ 1544 w 1544"/>
                  <a:gd name="T51" fmla="*/ 59 h 1250"/>
                  <a:gd name="T52" fmla="*/ 1504 w 1544"/>
                  <a:gd name="T53" fmla="*/ 59 h 1250"/>
                  <a:gd name="T54" fmla="*/ 1413 w 1544"/>
                  <a:gd name="T55" fmla="*/ 209 h 1250"/>
                  <a:gd name="T56" fmla="*/ 1294 w 1544"/>
                  <a:gd name="T57" fmla="*/ 209 h 1250"/>
                  <a:gd name="T58" fmla="*/ 1116 w 1544"/>
                  <a:gd name="T59" fmla="*/ 507 h 1250"/>
                  <a:gd name="T60" fmla="*/ 935 w 1544"/>
                  <a:gd name="T61" fmla="*/ 507 h 1250"/>
                  <a:gd name="T62" fmla="*/ 847 w 1544"/>
                  <a:gd name="T63" fmla="*/ 626 h 1250"/>
                  <a:gd name="T64" fmla="*/ 714 w 1544"/>
                  <a:gd name="T65" fmla="*/ 1190 h 1250"/>
                  <a:gd name="T66" fmla="*/ 892 w 1544"/>
                  <a:gd name="T67" fmla="*/ 1190 h 1250"/>
                  <a:gd name="T68" fmla="*/ 892 w 1544"/>
                  <a:gd name="T69" fmla="*/ 1250 h 1250"/>
                  <a:gd name="T70" fmla="*/ 714 w 1544"/>
                  <a:gd name="T71" fmla="*/ 1250 h 1250"/>
                  <a:gd name="T72" fmla="*/ 714 w 1544"/>
                  <a:gd name="T73" fmla="*/ 1190 h 1250"/>
                  <a:gd name="T74" fmla="*/ 1337 w 1544"/>
                  <a:gd name="T75" fmla="*/ 1190 h 1250"/>
                  <a:gd name="T76" fmla="*/ 1516 w 1544"/>
                  <a:gd name="T77" fmla="*/ 1190 h 1250"/>
                  <a:gd name="T78" fmla="*/ 1516 w 1544"/>
                  <a:gd name="T79" fmla="*/ 1250 h 1250"/>
                  <a:gd name="T80" fmla="*/ 1337 w 1544"/>
                  <a:gd name="T81" fmla="*/ 1250 h 1250"/>
                  <a:gd name="T82" fmla="*/ 1337 w 1544"/>
                  <a:gd name="T83" fmla="*/ 1190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44" h="1250">
                    <a:moveTo>
                      <a:pt x="357" y="447"/>
                    </a:moveTo>
                    <a:lnTo>
                      <a:pt x="416" y="447"/>
                    </a:lnTo>
                    <a:lnTo>
                      <a:pt x="416" y="1250"/>
                    </a:lnTo>
                    <a:lnTo>
                      <a:pt x="357" y="1250"/>
                    </a:lnTo>
                    <a:lnTo>
                      <a:pt x="357" y="447"/>
                    </a:lnTo>
                    <a:close/>
                    <a:moveTo>
                      <a:pt x="178" y="773"/>
                    </a:moveTo>
                    <a:lnTo>
                      <a:pt x="238" y="773"/>
                    </a:lnTo>
                    <a:lnTo>
                      <a:pt x="238" y="1250"/>
                    </a:lnTo>
                    <a:lnTo>
                      <a:pt x="178" y="1250"/>
                    </a:lnTo>
                    <a:lnTo>
                      <a:pt x="178" y="773"/>
                    </a:lnTo>
                    <a:close/>
                    <a:moveTo>
                      <a:pt x="0" y="447"/>
                    </a:moveTo>
                    <a:lnTo>
                      <a:pt x="59" y="447"/>
                    </a:lnTo>
                    <a:lnTo>
                      <a:pt x="59" y="1250"/>
                    </a:lnTo>
                    <a:lnTo>
                      <a:pt x="0" y="1250"/>
                    </a:lnTo>
                    <a:lnTo>
                      <a:pt x="0" y="447"/>
                    </a:lnTo>
                    <a:close/>
                    <a:moveTo>
                      <a:pt x="847" y="626"/>
                    </a:moveTo>
                    <a:lnTo>
                      <a:pt x="623" y="626"/>
                    </a:lnTo>
                    <a:lnTo>
                      <a:pt x="623" y="566"/>
                    </a:lnTo>
                    <a:lnTo>
                      <a:pt x="816" y="566"/>
                    </a:lnTo>
                    <a:lnTo>
                      <a:pt x="907" y="447"/>
                    </a:lnTo>
                    <a:lnTo>
                      <a:pt x="1083" y="447"/>
                    </a:lnTo>
                    <a:lnTo>
                      <a:pt x="1261" y="150"/>
                    </a:lnTo>
                    <a:lnTo>
                      <a:pt x="1380" y="150"/>
                    </a:lnTo>
                    <a:lnTo>
                      <a:pt x="1468" y="0"/>
                    </a:lnTo>
                    <a:lnTo>
                      <a:pt x="1544" y="0"/>
                    </a:lnTo>
                    <a:lnTo>
                      <a:pt x="1544" y="59"/>
                    </a:lnTo>
                    <a:lnTo>
                      <a:pt x="1504" y="59"/>
                    </a:lnTo>
                    <a:lnTo>
                      <a:pt x="1413" y="209"/>
                    </a:lnTo>
                    <a:lnTo>
                      <a:pt x="1294" y="209"/>
                    </a:lnTo>
                    <a:lnTo>
                      <a:pt x="1116" y="507"/>
                    </a:lnTo>
                    <a:lnTo>
                      <a:pt x="935" y="507"/>
                    </a:lnTo>
                    <a:lnTo>
                      <a:pt x="847" y="626"/>
                    </a:lnTo>
                    <a:close/>
                    <a:moveTo>
                      <a:pt x="714" y="1190"/>
                    </a:moveTo>
                    <a:lnTo>
                      <a:pt x="892" y="1190"/>
                    </a:lnTo>
                    <a:lnTo>
                      <a:pt x="892" y="1250"/>
                    </a:lnTo>
                    <a:lnTo>
                      <a:pt x="714" y="1250"/>
                    </a:lnTo>
                    <a:lnTo>
                      <a:pt x="714" y="1190"/>
                    </a:lnTo>
                    <a:close/>
                    <a:moveTo>
                      <a:pt x="1337" y="1190"/>
                    </a:moveTo>
                    <a:lnTo>
                      <a:pt x="1516" y="1190"/>
                    </a:lnTo>
                    <a:lnTo>
                      <a:pt x="1516" y="1250"/>
                    </a:lnTo>
                    <a:lnTo>
                      <a:pt x="1337" y="1250"/>
                    </a:lnTo>
                    <a:lnTo>
                      <a:pt x="1337" y="119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7" name="Freeform 49"/>
              <p:cNvSpPr>
                <a:spLocks noEditPoints="1"/>
              </p:cNvSpPr>
              <p:nvPr/>
            </p:nvSpPr>
            <p:spPr bwMode="auto">
              <a:xfrm>
                <a:off x="2493" y="800"/>
                <a:ext cx="1338" cy="266"/>
              </a:xfrm>
              <a:custGeom>
                <a:avLst/>
                <a:gdLst>
                  <a:gd name="T0" fmla="*/ 1338 w 1338"/>
                  <a:gd name="T1" fmla="*/ 266 h 266"/>
                  <a:gd name="T2" fmla="*/ 0 w 1338"/>
                  <a:gd name="T3" fmla="*/ 266 h 266"/>
                  <a:gd name="T4" fmla="*/ 0 w 1338"/>
                  <a:gd name="T5" fmla="*/ 0 h 266"/>
                  <a:gd name="T6" fmla="*/ 1338 w 1338"/>
                  <a:gd name="T7" fmla="*/ 0 h 266"/>
                  <a:gd name="T8" fmla="*/ 1338 w 1338"/>
                  <a:gd name="T9" fmla="*/ 266 h 266"/>
                  <a:gd name="T10" fmla="*/ 60 w 1338"/>
                  <a:gd name="T11" fmla="*/ 207 h 266"/>
                  <a:gd name="T12" fmla="*/ 1278 w 1338"/>
                  <a:gd name="T13" fmla="*/ 207 h 266"/>
                  <a:gd name="T14" fmla="*/ 1278 w 1338"/>
                  <a:gd name="T15" fmla="*/ 59 h 266"/>
                  <a:gd name="T16" fmla="*/ 60 w 1338"/>
                  <a:gd name="T17" fmla="*/ 59 h 266"/>
                  <a:gd name="T18" fmla="*/ 60 w 1338"/>
                  <a:gd name="T19" fmla="*/ 20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8" h="266">
                    <a:moveTo>
                      <a:pt x="1338" y="266"/>
                    </a:moveTo>
                    <a:lnTo>
                      <a:pt x="0" y="266"/>
                    </a:lnTo>
                    <a:lnTo>
                      <a:pt x="0" y="0"/>
                    </a:lnTo>
                    <a:lnTo>
                      <a:pt x="1338" y="0"/>
                    </a:lnTo>
                    <a:lnTo>
                      <a:pt x="1338" y="266"/>
                    </a:lnTo>
                    <a:close/>
                    <a:moveTo>
                      <a:pt x="60" y="207"/>
                    </a:moveTo>
                    <a:lnTo>
                      <a:pt x="1278" y="207"/>
                    </a:lnTo>
                    <a:lnTo>
                      <a:pt x="1278" y="59"/>
                    </a:lnTo>
                    <a:lnTo>
                      <a:pt x="60" y="59"/>
                    </a:lnTo>
                    <a:lnTo>
                      <a:pt x="60" y="20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166" name="椭圆 165"/>
            <p:cNvSpPr/>
            <p:nvPr/>
          </p:nvSpPr>
          <p:spPr>
            <a:xfrm>
              <a:off x="2188" y="2505"/>
              <a:ext cx="1545" cy="1545"/>
            </a:xfrm>
            <a:prstGeom prst="ellipse">
              <a:avLst/>
            </a:prstGeom>
            <a:solidFill>
              <a:srgbClr val="3FA4DE"/>
            </a:solidFill>
            <a:ln>
              <a:noFill/>
            </a:ln>
            <a:effectLst>
              <a:outerShdw blurRad="127000" dist="127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sp>
        <p:nvSpPr>
          <p:cNvPr id="2" name="文本框 1"/>
          <p:cNvSpPr txBox="1"/>
          <p:nvPr/>
        </p:nvSpPr>
        <p:spPr>
          <a:xfrm>
            <a:off x="1193295" y="1038687"/>
            <a:ext cx="1833990" cy="230832"/>
          </a:xfrm>
          <a:prstGeom prst="rect">
            <a:avLst/>
          </a:prstGeom>
          <a:noFill/>
        </p:spPr>
        <p:txBody>
          <a:bodyPr wrap="square" rtlCol="0">
            <a:spAutoFit/>
          </a:bodyPr>
          <a:lstStyle/>
          <a:p>
            <a:r>
              <a:rPr lang="en-US" altLang="zh-CN" sz="900" dirty="0">
                <a:solidFill>
                  <a:srgbClr val="FFFFFF"/>
                </a:solidFill>
              </a:rPr>
              <a:t>https://www.ypppt.com/</a:t>
            </a:r>
            <a:endParaRPr lang="zh-CN" altLang="en-US" sz="900" dirty="0">
              <a:solidFill>
                <a:srgbClr val="FFFFFF"/>
              </a:solidFill>
            </a:endParaRPr>
          </a:p>
        </p:txBody>
      </p:sp>
      <p:pic>
        <p:nvPicPr>
          <p:cNvPr id="74" name="图片 73">
            <a:extLst>
              <a:ext uri="{FF2B5EF4-FFF2-40B4-BE49-F238E27FC236}">
                <a16:creationId xmlns:a16="http://schemas.microsoft.com/office/drawing/2014/main" id="{12AF3C57-B5CD-4C65-986A-012CFF1ADA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743" y="142296"/>
            <a:ext cx="2428869" cy="579742"/>
          </a:xfrm>
          <a:prstGeom prst="rect">
            <a:avLst/>
          </a:prstGeom>
        </p:spPr>
      </p:pic>
      <p:sp>
        <p:nvSpPr>
          <p:cNvPr id="10" name="文本框 9">
            <a:extLst>
              <a:ext uri="{FF2B5EF4-FFF2-40B4-BE49-F238E27FC236}">
                <a16:creationId xmlns:a16="http://schemas.microsoft.com/office/drawing/2014/main" id="{DDDEC112-6AA3-4E8E-AFD7-D81CFE0B7F50}"/>
              </a:ext>
            </a:extLst>
          </p:cNvPr>
          <p:cNvSpPr txBox="1"/>
          <p:nvPr/>
        </p:nvSpPr>
        <p:spPr>
          <a:xfrm>
            <a:off x="1758468" y="3104977"/>
            <a:ext cx="858103" cy="707886"/>
          </a:xfrm>
          <a:prstGeom prst="rect">
            <a:avLst/>
          </a:prstGeom>
          <a:noFill/>
        </p:spPr>
        <p:txBody>
          <a:bodyPr wrap="square" rtlCol="0">
            <a:spAutoFit/>
          </a:bodyPr>
          <a:lstStyle/>
          <a:p>
            <a:r>
              <a:rPr lang="en-US" altLang="zh-CN" sz="4000" b="1" dirty="0">
                <a:solidFill>
                  <a:srgbClr val="FFFFFF"/>
                </a:solidFill>
              </a:rPr>
              <a:t>01</a:t>
            </a:r>
            <a:endParaRPr lang="zh-CN" altLang="en-US" sz="4000" b="1" dirty="0">
              <a:solidFill>
                <a:srgbClr val="FFFFFF"/>
              </a:solidFill>
            </a:endParaRPr>
          </a:p>
        </p:txBody>
      </p:sp>
      <p:sp>
        <p:nvSpPr>
          <p:cNvPr id="67" name="文本框 66">
            <a:extLst>
              <a:ext uri="{FF2B5EF4-FFF2-40B4-BE49-F238E27FC236}">
                <a16:creationId xmlns:a16="http://schemas.microsoft.com/office/drawing/2014/main" id="{06B68E6D-1854-4982-86A1-BEA18A113FAB}"/>
              </a:ext>
            </a:extLst>
          </p:cNvPr>
          <p:cNvSpPr txBox="1"/>
          <p:nvPr/>
        </p:nvSpPr>
        <p:spPr>
          <a:xfrm>
            <a:off x="4419238" y="2559967"/>
            <a:ext cx="858103" cy="707886"/>
          </a:xfrm>
          <a:prstGeom prst="rect">
            <a:avLst/>
          </a:prstGeom>
          <a:noFill/>
        </p:spPr>
        <p:txBody>
          <a:bodyPr wrap="square" rtlCol="0">
            <a:spAutoFit/>
          </a:bodyPr>
          <a:lstStyle/>
          <a:p>
            <a:r>
              <a:rPr lang="en-US" altLang="zh-CN" sz="4000" b="1" dirty="0">
                <a:solidFill>
                  <a:srgbClr val="FFFFFF"/>
                </a:solidFill>
              </a:rPr>
              <a:t>02</a:t>
            </a:r>
            <a:endParaRPr lang="zh-CN" altLang="en-US" sz="4000" b="1" dirty="0">
              <a:solidFill>
                <a:srgbClr val="FFFFFF"/>
              </a:solidFill>
            </a:endParaRPr>
          </a:p>
        </p:txBody>
      </p:sp>
      <p:sp>
        <p:nvSpPr>
          <p:cNvPr id="68" name="文本框 67">
            <a:extLst>
              <a:ext uri="{FF2B5EF4-FFF2-40B4-BE49-F238E27FC236}">
                <a16:creationId xmlns:a16="http://schemas.microsoft.com/office/drawing/2014/main" id="{B1696AAB-7DA6-46A0-B40C-A2A03B022B62}"/>
              </a:ext>
            </a:extLst>
          </p:cNvPr>
          <p:cNvSpPr txBox="1"/>
          <p:nvPr/>
        </p:nvSpPr>
        <p:spPr>
          <a:xfrm>
            <a:off x="7052730" y="3184941"/>
            <a:ext cx="858103" cy="707886"/>
          </a:xfrm>
          <a:prstGeom prst="rect">
            <a:avLst/>
          </a:prstGeom>
          <a:noFill/>
        </p:spPr>
        <p:txBody>
          <a:bodyPr wrap="square" rtlCol="0">
            <a:spAutoFit/>
          </a:bodyPr>
          <a:lstStyle/>
          <a:p>
            <a:r>
              <a:rPr lang="en-US" altLang="zh-CN" sz="4000" b="1" dirty="0">
                <a:solidFill>
                  <a:srgbClr val="FFFFFF"/>
                </a:solidFill>
              </a:rPr>
              <a:t>03</a:t>
            </a:r>
            <a:endParaRPr lang="zh-CN" altLang="en-US" sz="4000" b="1" dirty="0">
              <a:solidFill>
                <a:srgbClr val="FFFFFF"/>
              </a:solidFill>
            </a:endParaRPr>
          </a:p>
        </p:txBody>
      </p:sp>
      <p:sp>
        <p:nvSpPr>
          <p:cNvPr id="69" name="文本框 68">
            <a:extLst>
              <a:ext uri="{FF2B5EF4-FFF2-40B4-BE49-F238E27FC236}">
                <a16:creationId xmlns:a16="http://schemas.microsoft.com/office/drawing/2014/main" id="{68616E00-7994-4467-B002-1071FA550D69}"/>
              </a:ext>
            </a:extLst>
          </p:cNvPr>
          <p:cNvSpPr txBox="1"/>
          <p:nvPr/>
        </p:nvSpPr>
        <p:spPr>
          <a:xfrm>
            <a:off x="9579038" y="2568263"/>
            <a:ext cx="858103" cy="707886"/>
          </a:xfrm>
          <a:prstGeom prst="rect">
            <a:avLst/>
          </a:prstGeom>
          <a:noFill/>
        </p:spPr>
        <p:txBody>
          <a:bodyPr wrap="square" rtlCol="0">
            <a:spAutoFit/>
          </a:bodyPr>
          <a:lstStyle/>
          <a:p>
            <a:r>
              <a:rPr lang="en-US" altLang="zh-CN" sz="4000" b="1" dirty="0">
                <a:solidFill>
                  <a:srgbClr val="FFFFFF"/>
                </a:solidFill>
              </a:rPr>
              <a:t>04</a:t>
            </a:r>
            <a:endParaRPr lang="zh-CN" altLang="en-US" sz="4000" b="1" dirty="0">
              <a:solidFill>
                <a:srgbClr val="FFFFFF"/>
              </a:solidFi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296B010A-9C47-4D01-BB06-F179C4FD5972}"/>
              </a:ext>
            </a:extLst>
          </p:cNvPr>
          <p:cNvSpPr>
            <a:spLocks noGrp="1"/>
          </p:cNvSpPr>
          <p:nvPr>
            <p:ph type="body" sz="quarter" idx="15"/>
          </p:nvPr>
        </p:nvSpPr>
        <p:spPr/>
        <p:txBody>
          <a:bodyPr/>
          <a:lstStyle/>
          <a:p>
            <a:r>
              <a:rPr lang="en-US" altLang="zh-CN" dirty="0"/>
              <a:t>IPPBX—— UC Series</a:t>
            </a:r>
            <a:endParaRPr lang="zh-CN" altLang="en-US" dirty="0"/>
          </a:p>
        </p:txBody>
      </p:sp>
      <p:sp>
        <p:nvSpPr>
          <p:cNvPr id="16" name="TextBox 38">
            <a:extLst>
              <a:ext uri="{FF2B5EF4-FFF2-40B4-BE49-F238E27FC236}">
                <a16:creationId xmlns:a16="http://schemas.microsoft.com/office/drawing/2014/main" id="{E71C1696-6024-46E4-B88C-21017917AAC5}"/>
              </a:ext>
            </a:extLst>
          </p:cNvPr>
          <p:cNvSpPr txBox="1"/>
          <p:nvPr/>
        </p:nvSpPr>
        <p:spPr>
          <a:xfrm>
            <a:off x="630694" y="2364043"/>
            <a:ext cx="6093486" cy="4893647"/>
          </a:xfrm>
          <a:prstGeom prst="rect">
            <a:avLst/>
          </a:prstGeom>
          <a:noFill/>
        </p:spPr>
        <p:txBody>
          <a:bodyPr wrap="squar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9600" indent="-609600">
              <a:buClr>
                <a:srgbClr val="424242"/>
              </a:buClr>
              <a:buFont typeface="Arial" panose="020B0604020202020204"/>
              <a:buChar char="•"/>
            </a:pPr>
            <a:r>
              <a:rPr lang="fr-FR" dirty="0" err="1">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rPr>
              <a:t>Provides</a:t>
            </a:r>
            <a:r>
              <a:rPr lang="fr-FR" b="1" dirty="0">
                <a:solidFill>
                  <a:srgbClr val="FF530D"/>
                </a:solidFill>
                <a:latin typeface="Open Sans" panose="020B0606030504020204" pitchFamily="34" charset="0"/>
                <a:ea typeface="Open Sans" panose="020B0606030504020204" pitchFamily="34" charset="0"/>
                <a:cs typeface="Open Sans" panose="020B0606030504020204" pitchFamily="34" charset="0"/>
              </a:rPr>
              <a:t> </a:t>
            </a:r>
            <a:r>
              <a:rPr lang="fr-FR" sz="2000" b="1" dirty="0">
                <a:solidFill>
                  <a:srgbClr val="036EB0"/>
                </a:solidFill>
                <a:latin typeface="Open Sans" panose="020B0606030504020204" pitchFamily="34" charset="0"/>
                <a:ea typeface="Open Sans" panose="020B0606030504020204" pitchFamily="34" charset="0"/>
                <a:cs typeface="Open Sans" panose="020B0606030504020204" pitchFamily="34" charset="0"/>
              </a:rPr>
              <a:t>FXS, FXO</a:t>
            </a:r>
          </a:p>
          <a:p>
            <a:pPr marL="609600" indent="-609600">
              <a:buClr>
                <a:srgbClr val="424242"/>
              </a:buClr>
              <a:buFont typeface="Arial" panose="020B0604020202020204"/>
              <a:buChar char="•"/>
            </a:pPr>
            <a:endPar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endParaRPr>
          </a:p>
          <a:p>
            <a:pPr marL="609600" indent="-609600">
              <a:buClr>
                <a:srgbClr val="424242"/>
              </a:buClr>
              <a:buFont typeface="Arial" panose="020B0604020202020204"/>
              <a:buChar char="•"/>
            </a:pPr>
            <a:r>
              <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rPr>
              <a:t>Support up to </a:t>
            </a:r>
            <a:r>
              <a:rPr lang="en-US" sz="2000" b="1" dirty="0">
                <a:solidFill>
                  <a:srgbClr val="036EB0"/>
                </a:solidFill>
                <a:latin typeface="Open Sans" panose="020B0606030504020204" pitchFamily="34" charset="0"/>
                <a:ea typeface="Open Sans" panose="020B0606030504020204" pitchFamily="34" charset="0"/>
                <a:cs typeface="Open Sans" panose="020B0606030504020204" pitchFamily="34" charset="0"/>
              </a:rPr>
              <a:t>30 concurrent calls</a:t>
            </a:r>
          </a:p>
          <a:p>
            <a:pPr marL="609600" indent="-609600">
              <a:buClr>
                <a:srgbClr val="424242"/>
              </a:buClr>
              <a:buFont typeface="Arial" panose="020B0604020202020204"/>
              <a:buChar char="•"/>
            </a:pPr>
            <a:endParaRPr lang="en-US" sz="2000" b="1" dirty="0">
              <a:solidFill>
                <a:srgbClr val="036EB0"/>
              </a:solidFill>
              <a:latin typeface="Open Sans" panose="020B0606030504020204" pitchFamily="34" charset="0"/>
              <a:ea typeface="Open Sans" panose="020B0606030504020204" pitchFamily="34" charset="0"/>
              <a:cs typeface="Open Sans" panose="020B0606030504020204" pitchFamily="34" charset="0"/>
            </a:endParaRPr>
          </a:p>
          <a:p>
            <a:pPr marL="609600" indent="-609600">
              <a:buClr>
                <a:srgbClr val="424242"/>
              </a:buClr>
              <a:buFont typeface="Arial" panose="020B0604020202020204"/>
              <a:buChar char="•"/>
            </a:pPr>
            <a:r>
              <a:rPr lang="en-US" altLang="zh-CN"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rPr>
              <a:t>Support up to </a:t>
            </a:r>
            <a:r>
              <a:rPr lang="en-US" altLang="zh-CN" b="1" dirty="0">
                <a:solidFill>
                  <a:srgbClr val="036EB0"/>
                </a:solidFill>
                <a:latin typeface="Open Sans" panose="020B0606030504020204" pitchFamily="34" charset="0"/>
                <a:ea typeface="Open Sans" panose="020B0606030504020204" pitchFamily="34" charset="0"/>
                <a:cs typeface="Open Sans" panose="020B0606030504020204" pitchFamily="34" charset="0"/>
              </a:rPr>
              <a:t>8 analog interfaces</a:t>
            </a:r>
          </a:p>
          <a:p>
            <a:pPr>
              <a:buClr>
                <a:srgbClr val="424242"/>
              </a:buClr>
            </a:pPr>
            <a:endPar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endParaRPr>
          </a:p>
          <a:p>
            <a:pPr marL="609600" indent="-609600">
              <a:buClr>
                <a:srgbClr val="424242"/>
              </a:buClr>
              <a:buFont typeface="Arial" panose="020B0604020202020204"/>
              <a:buChar char="•"/>
            </a:pPr>
            <a:r>
              <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rPr>
              <a:t>Equipped with </a:t>
            </a:r>
            <a:r>
              <a:rPr lang="fr-FR" b="1" dirty="0">
                <a:solidFill>
                  <a:srgbClr val="036EB0"/>
                </a:solidFill>
                <a:latin typeface="Open Sans" panose="020B0606030504020204" pitchFamily="34" charset="0"/>
                <a:ea typeface="Open Sans" panose="020B0606030504020204" pitchFamily="34" charset="0"/>
                <a:cs typeface="Open Sans" panose="020B0606030504020204" pitchFamily="34" charset="0"/>
              </a:rPr>
              <a:t>3 * 10/100 Base-T RJ45</a:t>
            </a:r>
            <a:r>
              <a:rPr lang="en-US" b="1" dirty="0">
                <a:solidFill>
                  <a:srgbClr val="036EB0"/>
                </a:solidFill>
                <a:latin typeface="Open Sans" panose="020B0606030504020204" pitchFamily="34" charset="0"/>
                <a:ea typeface="Open Sans" panose="020B0606030504020204" pitchFamily="34" charset="0"/>
                <a:cs typeface="Open Sans" panose="020B0606030504020204" pitchFamily="34" charset="0"/>
              </a:rPr>
              <a:t> </a:t>
            </a:r>
            <a:r>
              <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rPr>
              <a:t>interface that meet various need</a:t>
            </a:r>
          </a:p>
          <a:p>
            <a:pPr marL="609600" indent="-609600">
              <a:buClr>
                <a:srgbClr val="424242"/>
              </a:buClr>
              <a:buFont typeface="Arial" panose="020B0604020202020204"/>
              <a:buChar char="•"/>
            </a:pPr>
            <a:endParaRPr lang="en-US" b="1" dirty="0">
              <a:solidFill>
                <a:srgbClr val="036EB0"/>
              </a:solidFill>
              <a:latin typeface="Open Sans" panose="020B0606030504020204" pitchFamily="34" charset="0"/>
              <a:ea typeface="Open Sans" panose="020B0606030504020204" pitchFamily="34" charset="0"/>
              <a:cs typeface="Open Sans" panose="020B0606030504020204" pitchFamily="34" charset="0"/>
            </a:endParaRPr>
          </a:p>
          <a:p>
            <a:pPr marL="609600" indent="-609600">
              <a:buClr>
                <a:srgbClr val="424242"/>
              </a:buClr>
              <a:buFont typeface="Arial" panose="020B0604020202020204"/>
              <a:buChar char="•"/>
            </a:pPr>
            <a:r>
              <a:rPr lang="en-US" b="1" dirty="0">
                <a:solidFill>
                  <a:srgbClr val="036EB0"/>
                </a:solidFill>
                <a:latin typeface="Open Sans" panose="020B0606030504020204" pitchFamily="34" charset="0"/>
                <a:ea typeface="Open Sans" panose="020B0606030504020204" pitchFamily="34" charset="0"/>
                <a:cs typeface="Open Sans" panose="020B0606030504020204" pitchFamily="34" charset="0"/>
              </a:rPr>
              <a:t>Open Application Programming Interface (MQTT API) </a:t>
            </a:r>
          </a:p>
          <a:p>
            <a:pPr marL="609600" indent="-609600">
              <a:buClr>
                <a:srgbClr val="424242"/>
              </a:buClr>
              <a:buFont typeface="Arial" panose="020B0604020202020204"/>
              <a:buChar char="•"/>
            </a:pPr>
            <a:endPar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endParaRPr>
          </a:p>
          <a:p>
            <a:pPr marL="609600" indent="-609600">
              <a:buClr>
                <a:srgbClr val="424242"/>
              </a:buClr>
              <a:buFont typeface="Arial" panose="020B0604020202020204"/>
              <a:buChar char="•"/>
            </a:pPr>
            <a:endPar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endParaRPr>
          </a:p>
          <a:p>
            <a:pPr marL="609600" indent="-609600">
              <a:buClr>
                <a:srgbClr val="424242"/>
              </a:buClr>
              <a:buFont typeface="Arial" panose="020B0604020202020204"/>
              <a:buChar char="•"/>
            </a:pPr>
            <a:endPar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endParaRPr>
          </a:p>
          <a:p>
            <a:pPr>
              <a:buClr>
                <a:srgbClr val="424242"/>
              </a:buClr>
            </a:pPr>
            <a:endPar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endParaRPr>
          </a:p>
          <a:p>
            <a:pPr marL="609600" indent="-609600">
              <a:buClr>
                <a:srgbClr val="424242"/>
              </a:buClr>
              <a:buFont typeface="Arial" panose="020B0604020202020204"/>
              <a:buChar char="•"/>
            </a:pPr>
            <a:endPar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endParaRPr>
          </a:p>
          <a:p>
            <a:pPr marL="609600" indent="-609600">
              <a:buClr>
                <a:srgbClr val="424242"/>
              </a:buClr>
              <a:buFont typeface="Arial" panose="020B0604020202020204"/>
              <a:buChar char="•"/>
            </a:pPr>
            <a:endPar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7" name="CuadroTexto 8">
            <a:extLst>
              <a:ext uri="{FF2B5EF4-FFF2-40B4-BE49-F238E27FC236}">
                <a16:creationId xmlns:a16="http://schemas.microsoft.com/office/drawing/2014/main" id="{E6B1AB12-4F37-4004-A563-90B6F0D24A71}"/>
              </a:ext>
            </a:extLst>
          </p:cNvPr>
          <p:cNvSpPr txBox="1"/>
          <p:nvPr/>
        </p:nvSpPr>
        <p:spPr>
          <a:xfrm>
            <a:off x="872002" y="1391513"/>
            <a:ext cx="10665864" cy="584775"/>
          </a:xfrm>
          <a:prstGeom prst="rect">
            <a:avLst/>
          </a:prstGeom>
          <a:noFill/>
        </p:spPr>
        <p:txBody>
          <a:bodyPr wrap="squar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rPr>
              <a:t>OpenVox </a:t>
            </a:r>
            <a:r>
              <a:rPr lang="es-ES_tradnl" sz="3200" b="1" dirty="0">
                <a:solidFill>
                  <a:srgbClr val="036EB0"/>
                </a:solidFill>
                <a:latin typeface="Open Sans" panose="020B0606030504020204" pitchFamily="34" charset="0"/>
                <a:ea typeface="Open Sans" panose="020B0606030504020204" pitchFamily="34" charset="0"/>
                <a:cs typeface="Open Sans" panose="020B0606030504020204" pitchFamily="34" charset="0"/>
              </a:rPr>
              <a:t>UC 200 </a:t>
            </a:r>
            <a:r>
              <a:rPr lang="en-US" altLang="zh-CN" sz="3200"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rPr>
              <a:t>IPPBX</a:t>
            </a:r>
            <a:endPar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5" name="图片 4">
            <a:extLst>
              <a:ext uri="{FF2B5EF4-FFF2-40B4-BE49-F238E27FC236}">
                <a16:creationId xmlns:a16="http://schemas.microsoft.com/office/drawing/2014/main" id="{4515A140-594D-4BEC-A0EC-5ED48EB92DA0}"/>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435600" y="327220"/>
            <a:ext cx="7708900" cy="5139267"/>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202511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296B010A-9C47-4D01-BB06-F179C4FD5972}"/>
              </a:ext>
            </a:extLst>
          </p:cNvPr>
          <p:cNvSpPr>
            <a:spLocks noGrp="1"/>
          </p:cNvSpPr>
          <p:nvPr>
            <p:ph type="body" sz="quarter" idx="15"/>
          </p:nvPr>
        </p:nvSpPr>
        <p:spPr/>
        <p:txBody>
          <a:bodyPr/>
          <a:lstStyle/>
          <a:p>
            <a:r>
              <a:rPr lang="en-US" altLang="zh-CN" dirty="0"/>
              <a:t>IPPBX—— UC Series</a:t>
            </a:r>
            <a:endParaRPr lang="zh-CN" altLang="en-US" dirty="0"/>
          </a:p>
        </p:txBody>
      </p:sp>
      <p:sp>
        <p:nvSpPr>
          <p:cNvPr id="16" name="TextBox 38">
            <a:extLst>
              <a:ext uri="{FF2B5EF4-FFF2-40B4-BE49-F238E27FC236}">
                <a16:creationId xmlns:a16="http://schemas.microsoft.com/office/drawing/2014/main" id="{E71C1696-6024-46E4-B88C-21017917AAC5}"/>
              </a:ext>
            </a:extLst>
          </p:cNvPr>
          <p:cNvSpPr txBox="1"/>
          <p:nvPr/>
        </p:nvSpPr>
        <p:spPr>
          <a:xfrm>
            <a:off x="630694" y="2364043"/>
            <a:ext cx="6093486" cy="4893647"/>
          </a:xfrm>
          <a:prstGeom prst="rect">
            <a:avLst/>
          </a:prstGeom>
          <a:noFill/>
        </p:spPr>
        <p:txBody>
          <a:bodyPr wrap="squar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9600" indent="-609600">
              <a:buClr>
                <a:srgbClr val="424242"/>
              </a:buClr>
              <a:buFont typeface="Arial" panose="020B0604020202020204"/>
              <a:buChar char="•"/>
            </a:pPr>
            <a:r>
              <a:rPr lang="fr-FR" dirty="0" err="1">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rPr>
              <a:t>Provides</a:t>
            </a:r>
            <a:r>
              <a:rPr lang="fr-FR" b="1" dirty="0">
                <a:solidFill>
                  <a:srgbClr val="FF530D"/>
                </a:solidFill>
                <a:latin typeface="Open Sans" panose="020B0606030504020204" pitchFamily="34" charset="0"/>
                <a:ea typeface="Open Sans" panose="020B0606030504020204" pitchFamily="34" charset="0"/>
                <a:cs typeface="Open Sans" panose="020B0606030504020204" pitchFamily="34" charset="0"/>
              </a:rPr>
              <a:t> </a:t>
            </a:r>
            <a:r>
              <a:rPr lang="fr-FR" sz="2000" b="1" dirty="0">
                <a:solidFill>
                  <a:srgbClr val="036EB0"/>
                </a:solidFill>
                <a:latin typeface="Open Sans" panose="020B0606030504020204" pitchFamily="34" charset="0"/>
                <a:ea typeface="Open Sans" panose="020B0606030504020204" pitchFamily="34" charset="0"/>
                <a:cs typeface="Open Sans" panose="020B0606030504020204" pitchFamily="34" charset="0"/>
              </a:rPr>
              <a:t>FXS, FXO</a:t>
            </a:r>
          </a:p>
          <a:p>
            <a:pPr marL="609600" indent="-609600">
              <a:buClr>
                <a:srgbClr val="424242"/>
              </a:buClr>
              <a:buFont typeface="Arial" panose="020B0604020202020204"/>
              <a:buChar char="•"/>
            </a:pPr>
            <a:endPar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endParaRPr>
          </a:p>
          <a:p>
            <a:pPr marL="609600" indent="-609600">
              <a:buClr>
                <a:srgbClr val="424242"/>
              </a:buClr>
              <a:buFont typeface="Arial" panose="020B0604020202020204"/>
              <a:buChar char="•"/>
            </a:pPr>
            <a:r>
              <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rPr>
              <a:t>Support up to </a:t>
            </a:r>
            <a:r>
              <a:rPr lang="en-US" sz="2000" b="1" dirty="0">
                <a:solidFill>
                  <a:srgbClr val="036EB0"/>
                </a:solidFill>
                <a:latin typeface="Open Sans" panose="020B0606030504020204" pitchFamily="34" charset="0"/>
                <a:ea typeface="Open Sans" panose="020B0606030504020204" pitchFamily="34" charset="0"/>
                <a:cs typeface="Open Sans" panose="020B0606030504020204" pitchFamily="34" charset="0"/>
              </a:rPr>
              <a:t>60 concurrent calls</a:t>
            </a:r>
          </a:p>
          <a:p>
            <a:pPr marL="609600" indent="-609600">
              <a:buClr>
                <a:srgbClr val="424242"/>
              </a:buClr>
              <a:buFont typeface="Arial" panose="020B0604020202020204"/>
              <a:buChar char="•"/>
            </a:pPr>
            <a:endParaRPr lang="en-US" sz="2000" b="1" dirty="0">
              <a:solidFill>
                <a:srgbClr val="036EB0"/>
              </a:solidFill>
              <a:latin typeface="Open Sans" panose="020B0606030504020204" pitchFamily="34" charset="0"/>
              <a:ea typeface="Open Sans" panose="020B0606030504020204" pitchFamily="34" charset="0"/>
              <a:cs typeface="Open Sans" panose="020B0606030504020204" pitchFamily="34" charset="0"/>
            </a:endParaRPr>
          </a:p>
          <a:p>
            <a:pPr marL="609600" indent="-609600">
              <a:buClr>
                <a:srgbClr val="424242"/>
              </a:buClr>
              <a:buFont typeface="Arial" panose="020B0604020202020204"/>
              <a:buChar char="•"/>
            </a:pPr>
            <a:r>
              <a:rPr lang="en-US" altLang="zh-CN"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rPr>
              <a:t>Support up to </a:t>
            </a:r>
            <a:r>
              <a:rPr lang="en-US" altLang="zh-CN" b="1" dirty="0">
                <a:solidFill>
                  <a:srgbClr val="036EB0"/>
                </a:solidFill>
                <a:latin typeface="Open Sans" panose="020B0606030504020204" pitchFamily="34" charset="0"/>
                <a:ea typeface="Open Sans" panose="020B0606030504020204" pitchFamily="34" charset="0"/>
                <a:cs typeface="Open Sans" panose="020B0606030504020204" pitchFamily="34" charset="0"/>
              </a:rPr>
              <a:t>40 analog interfaces</a:t>
            </a:r>
          </a:p>
          <a:p>
            <a:pPr>
              <a:buClr>
                <a:srgbClr val="424242"/>
              </a:buClr>
            </a:pPr>
            <a:endPar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endParaRPr>
          </a:p>
          <a:p>
            <a:pPr marL="609600" indent="-609600">
              <a:buClr>
                <a:srgbClr val="424242"/>
              </a:buClr>
              <a:buFont typeface="Arial" panose="020B0604020202020204"/>
              <a:buChar char="•"/>
            </a:pPr>
            <a:r>
              <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rPr>
              <a:t>Equipped with </a:t>
            </a:r>
            <a:r>
              <a:rPr lang="fr-FR" b="1" dirty="0">
                <a:solidFill>
                  <a:srgbClr val="036EB0"/>
                </a:solidFill>
                <a:latin typeface="Open Sans" panose="020B0606030504020204" pitchFamily="34" charset="0"/>
                <a:ea typeface="Open Sans" panose="020B0606030504020204" pitchFamily="34" charset="0"/>
                <a:cs typeface="Open Sans" panose="020B0606030504020204" pitchFamily="34" charset="0"/>
              </a:rPr>
              <a:t>4 * 10/100/1000 Base-T RJ45</a:t>
            </a:r>
            <a:r>
              <a:rPr lang="en-US" b="1" dirty="0">
                <a:solidFill>
                  <a:srgbClr val="036EB0"/>
                </a:solidFill>
                <a:latin typeface="Open Sans" panose="020B0606030504020204" pitchFamily="34" charset="0"/>
                <a:ea typeface="Open Sans" panose="020B0606030504020204" pitchFamily="34" charset="0"/>
                <a:cs typeface="Open Sans" panose="020B0606030504020204" pitchFamily="34" charset="0"/>
              </a:rPr>
              <a:t> </a:t>
            </a:r>
            <a:r>
              <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rPr>
              <a:t>interface that meet various need</a:t>
            </a:r>
          </a:p>
          <a:p>
            <a:pPr marL="609600" indent="-609600">
              <a:buClr>
                <a:srgbClr val="424242"/>
              </a:buClr>
              <a:buFont typeface="Arial" panose="020B0604020202020204"/>
              <a:buChar char="•"/>
            </a:pPr>
            <a:endParaRPr lang="en-US" b="1" dirty="0">
              <a:solidFill>
                <a:srgbClr val="036EB0"/>
              </a:solidFill>
              <a:latin typeface="Open Sans" panose="020B0606030504020204" pitchFamily="34" charset="0"/>
              <a:ea typeface="Open Sans" panose="020B0606030504020204" pitchFamily="34" charset="0"/>
              <a:cs typeface="Open Sans" panose="020B0606030504020204" pitchFamily="34" charset="0"/>
            </a:endParaRPr>
          </a:p>
          <a:p>
            <a:pPr marL="609600" indent="-609600">
              <a:buClr>
                <a:srgbClr val="424242"/>
              </a:buClr>
              <a:buFont typeface="Arial" panose="020B0604020202020204"/>
              <a:buChar char="•"/>
            </a:pPr>
            <a:r>
              <a:rPr lang="en-US" b="1" dirty="0">
                <a:solidFill>
                  <a:srgbClr val="036EB0"/>
                </a:solidFill>
                <a:latin typeface="Open Sans" panose="020B0606030504020204" pitchFamily="34" charset="0"/>
                <a:ea typeface="Open Sans" panose="020B0606030504020204" pitchFamily="34" charset="0"/>
                <a:cs typeface="Open Sans" panose="020B0606030504020204" pitchFamily="34" charset="0"/>
              </a:rPr>
              <a:t>Open Application Programming Interface (MQTT API) </a:t>
            </a:r>
          </a:p>
          <a:p>
            <a:pPr marL="609600" indent="-609600">
              <a:buClr>
                <a:srgbClr val="424242"/>
              </a:buClr>
              <a:buFont typeface="Arial" panose="020B0604020202020204"/>
              <a:buChar char="•"/>
            </a:pPr>
            <a:endPar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endParaRPr>
          </a:p>
          <a:p>
            <a:pPr marL="609600" indent="-609600">
              <a:buClr>
                <a:srgbClr val="424242"/>
              </a:buClr>
              <a:buFont typeface="Arial" panose="020B0604020202020204"/>
              <a:buChar char="•"/>
            </a:pPr>
            <a:endPar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endParaRPr>
          </a:p>
          <a:p>
            <a:pPr marL="609600" indent="-609600">
              <a:buClr>
                <a:srgbClr val="424242"/>
              </a:buClr>
              <a:buFont typeface="Arial" panose="020B0604020202020204"/>
              <a:buChar char="•"/>
            </a:pPr>
            <a:endPar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endParaRPr>
          </a:p>
          <a:p>
            <a:pPr>
              <a:buClr>
                <a:srgbClr val="424242"/>
              </a:buClr>
            </a:pPr>
            <a:endPar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endParaRPr>
          </a:p>
          <a:p>
            <a:pPr marL="609600" indent="-609600">
              <a:buClr>
                <a:srgbClr val="424242"/>
              </a:buClr>
              <a:buFont typeface="Arial" panose="020B0604020202020204"/>
              <a:buChar char="•"/>
            </a:pPr>
            <a:endPar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endParaRPr>
          </a:p>
          <a:p>
            <a:pPr marL="609600" indent="-609600">
              <a:buClr>
                <a:srgbClr val="424242"/>
              </a:buClr>
              <a:buFont typeface="Arial" panose="020B0604020202020204"/>
              <a:buChar char="•"/>
            </a:pPr>
            <a:endPar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7" name="CuadroTexto 8">
            <a:extLst>
              <a:ext uri="{FF2B5EF4-FFF2-40B4-BE49-F238E27FC236}">
                <a16:creationId xmlns:a16="http://schemas.microsoft.com/office/drawing/2014/main" id="{E6B1AB12-4F37-4004-A563-90B6F0D24A71}"/>
              </a:ext>
            </a:extLst>
          </p:cNvPr>
          <p:cNvSpPr txBox="1"/>
          <p:nvPr/>
        </p:nvSpPr>
        <p:spPr>
          <a:xfrm>
            <a:off x="872002" y="1391513"/>
            <a:ext cx="10665864" cy="584775"/>
          </a:xfrm>
          <a:prstGeom prst="rect">
            <a:avLst/>
          </a:prstGeom>
          <a:noFill/>
        </p:spPr>
        <p:txBody>
          <a:bodyPr wrap="squar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rPr>
              <a:t>OpenVox </a:t>
            </a:r>
            <a:r>
              <a:rPr lang="es-ES_tradnl" sz="3200" b="1" dirty="0">
                <a:solidFill>
                  <a:srgbClr val="036EB0"/>
                </a:solidFill>
                <a:latin typeface="Open Sans" panose="020B0606030504020204" pitchFamily="34" charset="0"/>
                <a:ea typeface="Open Sans" panose="020B0606030504020204" pitchFamily="34" charset="0"/>
                <a:cs typeface="Open Sans" panose="020B0606030504020204" pitchFamily="34" charset="0"/>
              </a:rPr>
              <a:t>UC 1000 </a:t>
            </a:r>
            <a:r>
              <a:rPr lang="en-US" altLang="zh-CN" sz="3200"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rPr>
              <a:t>IPPBX</a:t>
            </a:r>
            <a:endPar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3" name="图片 2">
            <a:extLst>
              <a:ext uri="{FF2B5EF4-FFF2-40B4-BE49-F238E27FC236}">
                <a16:creationId xmlns:a16="http://schemas.microsoft.com/office/drawing/2014/main" id="{94DC327A-7521-402C-9EB4-3B835E20D57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b="19854"/>
          <a:stretch/>
        </p:blipFill>
        <p:spPr>
          <a:xfrm>
            <a:off x="6403731" y="1882630"/>
            <a:ext cx="5788269" cy="3092739"/>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202442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7BC0008-F142-4427-AD78-8253418B180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041" r="1000" b="14292"/>
          <a:stretch/>
        </p:blipFill>
        <p:spPr>
          <a:xfrm>
            <a:off x="872002" y="1319687"/>
            <a:ext cx="4315633" cy="1937441"/>
          </a:xfrm>
          <a:prstGeom prst="rect">
            <a:avLst/>
          </a:prstGeom>
        </p:spPr>
      </p:pic>
      <p:sp>
        <p:nvSpPr>
          <p:cNvPr id="4" name="文本占位符 3">
            <a:extLst>
              <a:ext uri="{FF2B5EF4-FFF2-40B4-BE49-F238E27FC236}">
                <a16:creationId xmlns:a16="http://schemas.microsoft.com/office/drawing/2014/main" id="{275E11D1-14A9-4040-A72C-5ABBC29E20C9}"/>
              </a:ext>
            </a:extLst>
          </p:cNvPr>
          <p:cNvSpPr>
            <a:spLocks noGrp="1"/>
          </p:cNvSpPr>
          <p:nvPr>
            <p:ph type="body" sz="quarter" idx="15"/>
          </p:nvPr>
        </p:nvSpPr>
        <p:spPr/>
        <p:txBody>
          <a:bodyPr/>
          <a:lstStyle/>
          <a:p>
            <a:r>
              <a:rPr lang="en-US" altLang="zh-CN" dirty="0"/>
              <a:t>IPPBX—— UC Series</a:t>
            </a:r>
          </a:p>
          <a:p>
            <a:endParaRPr lang="zh-CN" altLang="en-US" dirty="0"/>
          </a:p>
        </p:txBody>
      </p:sp>
      <p:sp>
        <p:nvSpPr>
          <p:cNvPr id="5" name="文本占位符 4">
            <a:extLst>
              <a:ext uri="{FF2B5EF4-FFF2-40B4-BE49-F238E27FC236}">
                <a16:creationId xmlns:a16="http://schemas.microsoft.com/office/drawing/2014/main" id="{0F53719A-7B02-4004-8766-1275782D6F6B}"/>
              </a:ext>
            </a:extLst>
          </p:cNvPr>
          <p:cNvSpPr>
            <a:spLocks noGrp="1"/>
          </p:cNvSpPr>
          <p:nvPr>
            <p:ph type="body" sz="quarter" idx="16"/>
          </p:nvPr>
        </p:nvSpPr>
        <p:spPr>
          <a:xfrm>
            <a:off x="772092" y="3871773"/>
            <a:ext cx="5323908" cy="1666539"/>
          </a:xfrm>
        </p:spPr>
        <p:txBody>
          <a:bodyPr>
            <a:normAutofit fontScale="77500" lnSpcReduction="20000"/>
          </a:bodyPr>
          <a:lstStyle/>
          <a:p>
            <a:r>
              <a:rPr lang="en-US" altLang="zh-CN" sz="2300" spc="0" dirty="0">
                <a:latin typeface="Arial" panose="020B0604020202020204" pitchFamily="34" charset="0"/>
                <a:ea typeface="等线" panose="02010600030101010101" charset="-122"/>
                <a:cs typeface="Arial" panose="020B0604020202020204" pitchFamily="34" charset="0"/>
              </a:rPr>
              <a:t>Modular design, customizable with FXO-200/FXS-200/FXOS-200 module</a:t>
            </a:r>
          </a:p>
          <a:p>
            <a:r>
              <a:rPr lang="en-US" altLang="zh-CN" sz="2300" spc="0" dirty="0">
                <a:latin typeface="Arial" panose="020B0604020202020204" pitchFamily="34" charset="0"/>
                <a:ea typeface="等线" panose="02010600030101010101" charset="-122"/>
                <a:cs typeface="Arial" panose="020B0604020202020204" pitchFamily="34" charset="0"/>
              </a:rPr>
              <a:t>With Quad Core processors, UC501 can easily support under 150 users</a:t>
            </a:r>
          </a:p>
          <a:p>
            <a:endParaRPr lang="zh-CN" altLang="en-US" dirty="0"/>
          </a:p>
        </p:txBody>
      </p:sp>
      <p:sp>
        <p:nvSpPr>
          <p:cNvPr id="6" name="文本占位符 5">
            <a:extLst>
              <a:ext uri="{FF2B5EF4-FFF2-40B4-BE49-F238E27FC236}">
                <a16:creationId xmlns:a16="http://schemas.microsoft.com/office/drawing/2014/main" id="{EA9FE254-8A60-4796-BA4B-029EEAF3E7BE}"/>
              </a:ext>
            </a:extLst>
          </p:cNvPr>
          <p:cNvSpPr>
            <a:spLocks noGrp="1"/>
          </p:cNvSpPr>
          <p:nvPr>
            <p:ph type="body" sz="quarter" idx="17"/>
          </p:nvPr>
        </p:nvSpPr>
        <p:spPr/>
        <p:txBody>
          <a:bodyPr/>
          <a:lstStyle/>
          <a:p>
            <a:r>
              <a:rPr lang="en-US" altLang="zh-CN" dirty="0"/>
              <a:t>UC501</a:t>
            </a:r>
            <a:endParaRPr lang="zh-CN" altLang="en-US" dirty="0"/>
          </a:p>
        </p:txBody>
      </p:sp>
      <p:sp>
        <p:nvSpPr>
          <p:cNvPr id="7" name="文本占位符 6">
            <a:extLst>
              <a:ext uri="{FF2B5EF4-FFF2-40B4-BE49-F238E27FC236}">
                <a16:creationId xmlns:a16="http://schemas.microsoft.com/office/drawing/2014/main" id="{C3F94F49-7A22-4BDF-8378-4223A9636F9D}"/>
              </a:ext>
            </a:extLst>
          </p:cNvPr>
          <p:cNvSpPr>
            <a:spLocks noGrp="1"/>
          </p:cNvSpPr>
          <p:nvPr>
            <p:ph type="body" sz="quarter" idx="18"/>
          </p:nvPr>
        </p:nvSpPr>
        <p:spPr>
          <a:xfrm>
            <a:off x="6258492" y="730391"/>
            <a:ext cx="5450908" cy="2032275"/>
          </a:xfrm>
        </p:spPr>
        <p:txBody>
          <a:bodyPr>
            <a:normAutofit lnSpcReduction="10000"/>
          </a:bodyPr>
          <a:lstStyle/>
          <a:p>
            <a:r>
              <a:rPr lang="en-US" altLang="zh-CN" spc="0" dirty="0">
                <a:latin typeface="Arial" panose="020B0604020202020204" pitchFamily="34" charset="0"/>
                <a:ea typeface="等线" panose="02010600030101010101" charset="-122"/>
                <a:cs typeface="Arial" panose="020B0604020202020204" pitchFamily="34" charset="0"/>
              </a:rPr>
              <a:t>Can easily support under 100 users</a:t>
            </a:r>
          </a:p>
          <a:p>
            <a:r>
              <a:rPr lang="en-US" altLang="zh-CN" spc="0" dirty="0">
                <a:latin typeface="Arial" panose="020B0604020202020204" pitchFamily="34" charset="0"/>
                <a:ea typeface="等线" panose="02010600030101010101" charset="-122"/>
                <a:cs typeface="Arial" panose="020B0604020202020204" pitchFamily="34" charset="0"/>
              </a:rPr>
              <a:t>Support industry standard SIP trunks, IAX2 trunks, analog PSTN trunks, and analog station trunks</a:t>
            </a:r>
          </a:p>
          <a:p>
            <a:r>
              <a:rPr lang="en-US" altLang="zh-CN" spc="0" dirty="0">
                <a:latin typeface="Arial" panose="020B0604020202020204" pitchFamily="34" charset="0"/>
                <a:ea typeface="等线" panose="02010600030101010101" charset="-122"/>
                <a:cs typeface="Arial" panose="020B0604020202020204" pitchFamily="34" charset="0"/>
              </a:rPr>
              <a:t>Up to 5 Analog Ports with Failover Function</a:t>
            </a:r>
          </a:p>
        </p:txBody>
      </p:sp>
      <p:sp>
        <p:nvSpPr>
          <p:cNvPr id="8" name="文本占位符 7">
            <a:extLst>
              <a:ext uri="{FF2B5EF4-FFF2-40B4-BE49-F238E27FC236}">
                <a16:creationId xmlns:a16="http://schemas.microsoft.com/office/drawing/2014/main" id="{A658C117-706F-46D0-9B6A-A2523A0933E7}"/>
              </a:ext>
            </a:extLst>
          </p:cNvPr>
          <p:cNvSpPr>
            <a:spLocks noGrp="1"/>
          </p:cNvSpPr>
          <p:nvPr>
            <p:ph type="body" sz="quarter" idx="19"/>
          </p:nvPr>
        </p:nvSpPr>
        <p:spPr/>
        <p:txBody>
          <a:bodyPr/>
          <a:lstStyle/>
          <a:p>
            <a:r>
              <a:rPr lang="en-US" altLang="zh-CN" dirty="0"/>
              <a:t>UC300</a:t>
            </a:r>
            <a:endParaRPr lang="zh-CN" altLang="en-US" dirty="0"/>
          </a:p>
        </p:txBody>
      </p:sp>
      <p:pic>
        <p:nvPicPr>
          <p:cNvPr id="12" name="图片 11">
            <a:extLst>
              <a:ext uri="{FF2B5EF4-FFF2-40B4-BE49-F238E27FC236}">
                <a16:creationId xmlns:a16="http://schemas.microsoft.com/office/drawing/2014/main" id="{1CD3F6C3-2A40-4B60-84C1-CD6DD74C9F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883" r="477"/>
          <a:stretch/>
        </p:blipFill>
        <p:spPr>
          <a:xfrm>
            <a:off x="6507413" y="3881315"/>
            <a:ext cx="4635529" cy="2708240"/>
          </a:xfrm>
          <a:prstGeom prst="rect">
            <a:avLst/>
          </a:prstGeom>
        </p:spPr>
      </p:pic>
    </p:spTree>
    <p:extLst>
      <p:ext uri="{BB962C8B-B14F-4D97-AF65-F5344CB8AC3E}">
        <p14:creationId xmlns:p14="http://schemas.microsoft.com/office/powerpoint/2010/main" val="1066942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占位符 13">
            <a:extLst>
              <a:ext uri="{FF2B5EF4-FFF2-40B4-BE49-F238E27FC236}">
                <a16:creationId xmlns:a16="http://schemas.microsoft.com/office/drawing/2014/main" id="{BD87AA62-3CD8-4762-8CDF-E32617186FF4}"/>
              </a:ext>
            </a:extLst>
          </p:cNvPr>
          <p:cNvSpPr>
            <a:spLocks noGrp="1"/>
          </p:cNvSpPr>
          <p:nvPr>
            <p:ph type="body" sz="quarter" idx="15"/>
          </p:nvPr>
        </p:nvSpPr>
        <p:spPr>
          <a:xfrm>
            <a:off x="872001" y="184342"/>
            <a:ext cx="8317266" cy="520700"/>
          </a:xfrm>
        </p:spPr>
        <p:txBody>
          <a:bodyPr/>
          <a:lstStyle/>
          <a:p>
            <a:r>
              <a:rPr lang="en-US" altLang="zh-CN" dirty="0"/>
              <a:t>IPPBX——UC Series ——Module</a:t>
            </a:r>
          </a:p>
          <a:p>
            <a:endParaRPr lang="zh-CN" altLang="en-US" dirty="0"/>
          </a:p>
        </p:txBody>
      </p:sp>
      <p:sp>
        <p:nvSpPr>
          <p:cNvPr id="26" name="矩形 25">
            <a:extLst>
              <a:ext uri="{FF2B5EF4-FFF2-40B4-BE49-F238E27FC236}">
                <a16:creationId xmlns:a16="http://schemas.microsoft.com/office/drawing/2014/main" id="{5FF36538-E877-48D6-8AC6-0524D1531BE5}"/>
              </a:ext>
            </a:extLst>
          </p:cNvPr>
          <p:cNvSpPr/>
          <p:nvPr/>
        </p:nvSpPr>
        <p:spPr>
          <a:xfrm>
            <a:off x="491461" y="3360164"/>
            <a:ext cx="3565925" cy="120032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0" indent="-285750">
              <a:buClr>
                <a:srgbClr val="3FA4DE"/>
              </a:buClr>
              <a:buFont typeface="Arial" panose="020B0604020202020204" pitchFamily="34" charset="0"/>
              <a:buChar char="•"/>
              <a:defRPr/>
            </a:pPr>
            <a:r>
              <a:rPr lang="en-US" altLang="zh-CN"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Allows OpenVox UC series IPPBX Module to terminate 2 analog PTSN lines per module</a:t>
            </a:r>
          </a:p>
        </p:txBody>
      </p:sp>
      <p:sp>
        <p:nvSpPr>
          <p:cNvPr id="27" name="矩形: 圆角 26">
            <a:extLst>
              <a:ext uri="{FF2B5EF4-FFF2-40B4-BE49-F238E27FC236}">
                <a16:creationId xmlns:a16="http://schemas.microsoft.com/office/drawing/2014/main" id="{71D200C2-AD8B-4BF3-B48A-06A31EA63B02}"/>
              </a:ext>
            </a:extLst>
          </p:cNvPr>
          <p:cNvSpPr/>
          <p:nvPr/>
        </p:nvSpPr>
        <p:spPr>
          <a:xfrm>
            <a:off x="1007629" y="4822383"/>
            <a:ext cx="2339401" cy="461665"/>
          </a:xfrm>
          <a:prstGeom prst="roundRect">
            <a:avLst/>
          </a:prstGeom>
          <a:noFill/>
          <a:ln w="19050">
            <a:solidFill>
              <a:srgbClr val="3FA4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a:extLst>
              <a:ext uri="{FF2B5EF4-FFF2-40B4-BE49-F238E27FC236}">
                <a16:creationId xmlns:a16="http://schemas.microsoft.com/office/drawing/2014/main" id="{DFEE6052-C07C-4C83-A578-F9514CA29D12}"/>
              </a:ext>
            </a:extLst>
          </p:cNvPr>
          <p:cNvSpPr txBox="1"/>
          <p:nvPr/>
        </p:nvSpPr>
        <p:spPr>
          <a:xfrm>
            <a:off x="1007629" y="4883938"/>
            <a:ext cx="2105641" cy="400110"/>
          </a:xfrm>
          <a:prstGeom prst="rect">
            <a:avLst/>
          </a:prstGeom>
          <a:noFill/>
        </p:spPr>
        <p:txBody>
          <a:bodyPr wrap="square" rtlCol="0">
            <a:spAutoFit/>
          </a:bodyPr>
          <a:lstStyle/>
          <a:p>
            <a:pPr algn="ctr"/>
            <a:r>
              <a:rPr lang="en-US" altLang="zh-CN" sz="2000" b="1" dirty="0">
                <a:solidFill>
                  <a:srgbClr val="3FA4DE"/>
                </a:solidFill>
              </a:rPr>
              <a:t>FXO-200</a:t>
            </a:r>
          </a:p>
        </p:txBody>
      </p:sp>
      <p:sp>
        <p:nvSpPr>
          <p:cNvPr id="31" name="矩形 30">
            <a:extLst>
              <a:ext uri="{FF2B5EF4-FFF2-40B4-BE49-F238E27FC236}">
                <a16:creationId xmlns:a16="http://schemas.microsoft.com/office/drawing/2014/main" id="{60CE1C41-A40C-4DAA-9111-B12A43452A79}"/>
              </a:ext>
            </a:extLst>
          </p:cNvPr>
          <p:cNvSpPr/>
          <p:nvPr/>
        </p:nvSpPr>
        <p:spPr>
          <a:xfrm>
            <a:off x="4036648" y="3371732"/>
            <a:ext cx="3565925" cy="120032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0" indent="-285750">
              <a:buClr>
                <a:srgbClr val="3FA4DE"/>
              </a:buClr>
              <a:buFont typeface="Arial" panose="020B0604020202020204" pitchFamily="34" charset="0"/>
              <a:buChar char="•"/>
              <a:defRPr/>
            </a:pPr>
            <a:r>
              <a:rPr lang="en-US" altLang="zh-CN"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Allows OpenVox UC series IPPBX Module to terminate 2 analog telephone lines per module</a:t>
            </a:r>
          </a:p>
        </p:txBody>
      </p:sp>
      <p:sp>
        <p:nvSpPr>
          <p:cNvPr id="32" name="矩形: 圆角 31">
            <a:extLst>
              <a:ext uri="{FF2B5EF4-FFF2-40B4-BE49-F238E27FC236}">
                <a16:creationId xmlns:a16="http://schemas.microsoft.com/office/drawing/2014/main" id="{9D70C6A2-E1C8-4510-9C61-EC0561A83F8B}"/>
              </a:ext>
            </a:extLst>
          </p:cNvPr>
          <p:cNvSpPr/>
          <p:nvPr/>
        </p:nvSpPr>
        <p:spPr>
          <a:xfrm>
            <a:off x="4455490" y="4822383"/>
            <a:ext cx="2339401" cy="461665"/>
          </a:xfrm>
          <a:prstGeom prst="roundRect">
            <a:avLst/>
          </a:prstGeom>
          <a:noFill/>
          <a:ln w="19050">
            <a:solidFill>
              <a:srgbClr val="3FA4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a16="http://schemas.microsoft.com/office/drawing/2014/main" id="{2F879121-57DB-41DA-8FFA-B83C4A3D6253}"/>
              </a:ext>
            </a:extLst>
          </p:cNvPr>
          <p:cNvSpPr txBox="1"/>
          <p:nvPr/>
        </p:nvSpPr>
        <p:spPr>
          <a:xfrm>
            <a:off x="4572369" y="4883938"/>
            <a:ext cx="2105641" cy="400110"/>
          </a:xfrm>
          <a:prstGeom prst="rect">
            <a:avLst/>
          </a:prstGeom>
          <a:noFill/>
        </p:spPr>
        <p:txBody>
          <a:bodyPr wrap="square" rtlCol="0">
            <a:spAutoFit/>
          </a:bodyPr>
          <a:lstStyle/>
          <a:p>
            <a:pPr algn="ctr"/>
            <a:r>
              <a:rPr lang="en-US" altLang="zh-CN" sz="2000" b="1" dirty="0">
                <a:solidFill>
                  <a:srgbClr val="3FA4DE"/>
                </a:solidFill>
              </a:rPr>
              <a:t>FXS-200</a:t>
            </a:r>
          </a:p>
        </p:txBody>
      </p:sp>
      <p:sp>
        <p:nvSpPr>
          <p:cNvPr id="34" name="矩形 33">
            <a:extLst>
              <a:ext uri="{FF2B5EF4-FFF2-40B4-BE49-F238E27FC236}">
                <a16:creationId xmlns:a16="http://schemas.microsoft.com/office/drawing/2014/main" id="{2CC6139A-DFD4-49CD-A9BB-4429B8F11E8C}"/>
              </a:ext>
            </a:extLst>
          </p:cNvPr>
          <p:cNvSpPr/>
          <p:nvPr/>
        </p:nvSpPr>
        <p:spPr>
          <a:xfrm>
            <a:off x="7776926" y="3371732"/>
            <a:ext cx="4460342" cy="92333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0" indent="-285750">
              <a:buClr>
                <a:srgbClr val="3FA4DE"/>
              </a:buClr>
              <a:buFont typeface="Arial" panose="020B0604020202020204" pitchFamily="34" charset="0"/>
              <a:buChar char="•"/>
              <a:defRPr/>
            </a:pPr>
            <a:r>
              <a:rPr lang="en-US" altLang="zh-CN"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Dual-channel module</a:t>
            </a:r>
          </a:p>
          <a:p>
            <a:pPr marL="285750" lvl="0" indent="-285750">
              <a:buClr>
                <a:srgbClr val="3FA4DE"/>
              </a:buClr>
              <a:buFont typeface="Arial" panose="020B0604020202020204" pitchFamily="34" charset="0"/>
              <a:buChar char="•"/>
              <a:defRPr/>
            </a:pPr>
            <a:r>
              <a:rPr lang="en-US" altLang="zh-CN"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Builds 1 FXO and 1 FXS channels with failover capability</a:t>
            </a:r>
          </a:p>
        </p:txBody>
      </p:sp>
      <p:sp>
        <p:nvSpPr>
          <p:cNvPr id="35" name="矩形: 圆角 34">
            <a:extLst>
              <a:ext uri="{FF2B5EF4-FFF2-40B4-BE49-F238E27FC236}">
                <a16:creationId xmlns:a16="http://schemas.microsoft.com/office/drawing/2014/main" id="{A5ABED9A-2C74-4F91-A920-E2CCB5368627}"/>
              </a:ext>
            </a:extLst>
          </p:cNvPr>
          <p:cNvSpPr/>
          <p:nvPr/>
        </p:nvSpPr>
        <p:spPr>
          <a:xfrm>
            <a:off x="8307427" y="4822383"/>
            <a:ext cx="2339401" cy="461665"/>
          </a:xfrm>
          <a:prstGeom prst="roundRect">
            <a:avLst/>
          </a:prstGeom>
          <a:noFill/>
          <a:ln w="19050">
            <a:solidFill>
              <a:srgbClr val="3FA4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a:extLst>
              <a:ext uri="{FF2B5EF4-FFF2-40B4-BE49-F238E27FC236}">
                <a16:creationId xmlns:a16="http://schemas.microsoft.com/office/drawing/2014/main" id="{4C36EE4F-5E70-47FA-81AF-7178E6C62BE9}"/>
              </a:ext>
            </a:extLst>
          </p:cNvPr>
          <p:cNvSpPr txBox="1"/>
          <p:nvPr/>
        </p:nvSpPr>
        <p:spPr>
          <a:xfrm>
            <a:off x="8424306" y="4883938"/>
            <a:ext cx="2105641" cy="400110"/>
          </a:xfrm>
          <a:prstGeom prst="rect">
            <a:avLst/>
          </a:prstGeom>
          <a:noFill/>
        </p:spPr>
        <p:txBody>
          <a:bodyPr wrap="square" rtlCol="0">
            <a:spAutoFit/>
          </a:bodyPr>
          <a:lstStyle/>
          <a:p>
            <a:pPr algn="ctr"/>
            <a:r>
              <a:rPr lang="en-US" altLang="zh-CN" sz="2000" b="1" dirty="0">
                <a:solidFill>
                  <a:srgbClr val="3FA4DE"/>
                </a:solidFill>
              </a:rPr>
              <a:t>FXOS-200</a:t>
            </a:r>
          </a:p>
        </p:txBody>
      </p:sp>
      <p:pic>
        <p:nvPicPr>
          <p:cNvPr id="24" name="图片 23">
            <a:extLst>
              <a:ext uri="{FF2B5EF4-FFF2-40B4-BE49-F238E27FC236}">
                <a16:creationId xmlns:a16="http://schemas.microsoft.com/office/drawing/2014/main" id="{241CAEB5-F205-4CE9-A6DB-8069122531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063" y="1771203"/>
            <a:ext cx="1938771" cy="1265516"/>
          </a:xfrm>
          <a:prstGeom prst="rect">
            <a:avLst/>
          </a:prstGeom>
        </p:spPr>
      </p:pic>
      <p:pic>
        <p:nvPicPr>
          <p:cNvPr id="9" name="图片 8">
            <a:extLst>
              <a:ext uri="{FF2B5EF4-FFF2-40B4-BE49-F238E27FC236}">
                <a16:creationId xmlns:a16="http://schemas.microsoft.com/office/drawing/2014/main" id="{75A12A88-DCCC-4A7F-B80C-5D88B47F33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982" y="1800666"/>
            <a:ext cx="1938770" cy="1134436"/>
          </a:xfrm>
          <a:prstGeom prst="rect">
            <a:avLst/>
          </a:prstGeom>
        </p:spPr>
      </p:pic>
      <p:pic>
        <p:nvPicPr>
          <p:cNvPr id="29" name="图片 28">
            <a:extLst>
              <a:ext uri="{FF2B5EF4-FFF2-40B4-BE49-F238E27FC236}">
                <a16:creationId xmlns:a16="http://schemas.microsoft.com/office/drawing/2014/main" id="{7C1A16DF-E6FE-4597-B432-86536485BA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799" y="1731548"/>
            <a:ext cx="2024935" cy="1305171"/>
          </a:xfrm>
          <a:prstGeom prst="rect">
            <a:avLst/>
          </a:prstGeom>
        </p:spPr>
      </p:pic>
    </p:spTree>
    <p:extLst>
      <p:ext uri="{BB962C8B-B14F-4D97-AF65-F5344CB8AC3E}">
        <p14:creationId xmlns:p14="http://schemas.microsoft.com/office/powerpoint/2010/main" val="117855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FBC8FBDC-57C8-4AFB-9233-5D1C7827F2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5669" y="705042"/>
            <a:ext cx="7900785" cy="5643418"/>
          </a:xfrm>
          <a:prstGeom prst="rect">
            <a:avLst/>
          </a:prstGeom>
        </p:spPr>
      </p:pic>
      <p:sp>
        <p:nvSpPr>
          <p:cNvPr id="4" name="文本占位符 3">
            <a:extLst>
              <a:ext uri="{FF2B5EF4-FFF2-40B4-BE49-F238E27FC236}">
                <a16:creationId xmlns:a16="http://schemas.microsoft.com/office/drawing/2014/main" id="{296B010A-9C47-4D01-BB06-F179C4FD5972}"/>
              </a:ext>
            </a:extLst>
          </p:cNvPr>
          <p:cNvSpPr>
            <a:spLocks noGrp="1"/>
          </p:cNvSpPr>
          <p:nvPr>
            <p:ph type="body" sz="quarter" idx="15"/>
          </p:nvPr>
        </p:nvSpPr>
        <p:spPr/>
        <p:txBody>
          <a:bodyPr/>
          <a:lstStyle/>
          <a:p>
            <a:r>
              <a:rPr lang="en-US" altLang="zh-CN" dirty="0"/>
              <a:t>IPPBX—— IX Series</a:t>
            </a:r>
          </a:p>
        </p:txBody>
      </p:sp>
      <p:sp>
        <p:nvSpPr>
          <p:cNvPr id="16" name="TextBox 38">
            <a:extLst>
              <a:ext uri="{FF2B5EF4-FFF2-40B4-BE49-F238E27FC236}">
                <a16:creationId xmlns:a16="http://schemas.microsoft.com/office/drawing/2014/main" id="{E71C1696-6024-46E4-B88C-21017917AAC5}"/>
              </a:ext>
            </a:extLst>
          </p:cNvPr>
          <p:cNvSpPr txBox="1"/>
          <p:nvPr/>
        </p:nvSpPr>
        <p:spPr>
          <a:xfrm>
            <a:off x="316657" y="2123898"/>
            <a:ext cx="6093486" cy="4678204"/>
          </a:xfrm>
          <a:prstGeom prst="rect">
            <a:avLst/>
          </a:prstGeom>
          <a:noFill/>
        </p:spPr>
        <p:txBody>
          <a:bodyPr wrap="squar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9600" indent="-609600">
              <a:buClr>
                <a:srgbClr val="424242"/>
              </a:buClr>
              <a:buFont typeface="Arial" panose="020B0604020202020204"/>
              <a:buChar char="•"/>
            </a:pPr>
            <a:r>
              <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rPr>
              <a:t>Supports combination of two cards, includes </a:t>
            </a:r>
            <a:r>
              <a:rPr lang="en-US" sz="2000" b="1" dirty="0">
                <a:solidFill>
                  <a:srgbClr val="036EB0"/>
                </a:solidFill>
                <a:latin typeface="Open Sans" panose="020B0606030504020204" pitchFamily="34" charset="0"/>
                <a:ea typeface="Open Sans" panose="020B0606030504020204" pitchFamily="34" charset="0"/>
                <a:cs typeface="Open Sans" panose="020B0606030504020204" pitchFamily="34" charset="0"/>
              </a:rPr>
              <a:t>FXS/FXO, BRI or E1/T1/J1 interfaces</a:t>
            </a:r>
          </a:p>
          <a:p>
            <a:pPr marL="609600" indent="-609600">
              <a:buClr>
                <a:srgbClr val="424242"/>
              </a:buClr>
              <a:buFont typeface="Arial" panose="020B0604020202020204"/>
              <a:buChar char="•"/>
            </a:pPr>
            <a:endPar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endParaRPr>
          </a:p>
          <a:p>
            <a:pPr marL="609600" indent="-609600">
              <a:buClr>
                <a:srgbClr val="424242"/>
              </a:buClr>
              <a:buFont typeface="Arial" panose="020B0604020202020204"/>
              <a:buChar char="•"/>
            </a:pPr>
            <a:r>
              <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rPr>
              <a:t>Up to </a:t>
            </a:r>
            <a:r>
              <a:rPr lang="en-US" sz="2000" b="1" dirty="0">
                <a:solidFill>
                  <a:srgbClr val="036EB0"/>
                </a:solidFill>
                <a:latin typeface="Open Sans" panose="020B0606030504020204" pitchFamily="34" charset="0"/>
                <a:ea typeface="Open Sans" panose="020B0606030504020204" pitchFamily="34" charset="0"/>
                <a:cs typeface="Open Sans" panose="020B0606030504020204" pitchFamily="34" charset="0"/>
              </a:rPr>
              <a:t>600 concurrent calls and 2000 users</a:t>
            </a:r>
            <a:endParaRPr lang="en-US" sz="2000" b="1"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endParaRPr>
          </a:p>
          <a:p>
            <a:pPr marL="609600" indent="-609600">
              <a:buClr>
                <a:srgbClr val="424242"/>
              </a:buClr>
              <a:buFont typeface="Arial" panose="020B0604020202020204"/>
              <a:buChar char="•"/>
            </a:pPr>
            <a:endParaRPr lang="en-US" sz="2000" b="1" dirty="0">
              <a:solidFill>
                <a:srgbClr val="036EB0"/>
              </a:solidFill>
              <a:latin typeface="Open Sans" panose="020B0606030504020204" pitchFamily="34" charset="0"/>
              <a:ea typeface="Open Sans" panose="020B0606030504020204" pitchFamily="34" charset="0"/>
              <a:cs typeface="Open Sans" panose="020B0606030504020204" pitchFamily="34" charset="0"/>
            </a:endParaRPr>
          </a:p>
          <a:p>
            <a:pPr marL="609600" indent="-609600">
              <a:buClr>
                <a:srgbClr val="424242"/>
              </a:buClr>
              <a:buFont typeface="Arial" panose="020B0604020202020204"/>
              <a:buChar char="•"/>
            </a:pPr>
            <a:r>
              <a:rPr lang="en-US" altLang="zh-CN" sz="2000" b="1" dirty="0">
                <a:solidFill>
                  <a:srgbClr val="036EB0"/>
                </a:solidFill>
                <a:latin typeface="Open Sans" panose="020B0606030504020204" pitchFamily="34" charset="0"/>
                <a:ea typeface="Open Sans" panose="020B0606030504020204" pitchFamily="34" charset="0"/>
                <a:cs typeface="Open Sans" panose="020B0606030504020204" pitchFamily="34" charset="0"/>
              </a:rPr>
              <a:t>Uninterruptible Power Supply (UPS): Yes (Optional)</a:t>
            </a:r>
          </a:p>
          <a:p>
            <a:pPr>
              <a:buClr>
                <a:srgbClr val="424242"/>
              </a:buClr>
            </a:pPr>
            <a:endPar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endParaRPr>
          </a:p>
          <a:p>
            <a:pPr marL="609600" indent="-609600">
              <a:buClr>
                <a:srgbClr val="424242"/>
              </a:buClr>
              <a:buFont typeface="Arial" panose="020B0604020202020204"/>
              <a:buChar char="•"/>
            </a:pPr>
            <a:r>
              <a:rPr lang="en-US" b="1" dirty="0">
                <a:solidFill>
                  <a:srgbClr val="036EB0"/>
                </a:solidFill>
                <a:latin typeface="Open Sans" panose="020B0606030504020204" pitchFamily="34" charset="0"/>
                <a:ea typeface="Open Sans" panose="020B0606030504020204" pitchFamily="34" charset="0"/>
                <a:cs typeface="Open Sans" panose="020B0606030504020204" pitchFamily="34" charset="0"/>
              </a:rPr>
              <a:t>RAID: Yes (Optional)</a:t>
            </a:r>
          </a:p>
          <a:p>
            <a:pPr marL="609600" indent="-609600">
              <a:buClr>
                <a:srgbClr val="424242"/>
              </a:buClr>
              <a:buFont typeface="Arial" panose="020B0604020202020204"/>
              <a:buChar char="•"/>
            </a:pPr>
            <a:endParaRPr lang="en-US" b="1" dirty="0">
              <a:solidFill>
                <a:srgbClr val="036EB0"/>
              </a:solidFill>
              <a:latin typeface="Open Sans" panose="020B0606030504020204" pitchFamily="34" charset="0"/>
              <a:ea typeface="Open Sans" panose="020B0606030504020204" pitchFamily="34" charset="0"/>
              <a:cs typeface="Open Sans" panose="020B0606030504020204" pitchFamily="34" charset="0"/>
            </a:endParaRPr>
          </a:p>
          <a:p>
            <a:pPr marL="609600" indent="-609600">
              <a:buClr>
                <a:srgbClr val="424242"/>
              </a:buClr>
              <a:buFont typeface="Arial" panose="020B0604020202020204"/>
              <a:buChar char="•"/>
            </a:pPr>
            <a:r>
              <a:rPr lang="en-US" b="1" dirty="0">
                <a:solidFill>
                  <a:srgbClr val="036EB0"/>
                </a:solidFill>
                <a:latin typeface="Open Sans" panose="020B0606030504020204" pitchFamily="34" charset="0"/>
                <a:ea typeface="Open Sans" panose="020B0606030504020204" pitchFamily="34" charset="0"/>
                <a:cs typeface="Open Sans" panose="020B0606030504020204" pitchFamily="34" charset="0"/>
              </a:rPr>
              <a:t>Built-in Redundant Power Supply (RPS)</a:t>
            </a:r>
            <a:endPar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endParaRPr>
          </a:p>
          <a:p>
            <a:pPr marL="609600" indent="-609600">
              <a:buClr>
                <a:srgbClr val="424242"/>
              </a:buClr>
              <a:buFont typeface="Arial" panose="020B0604020202020204"/>
              <a:buChar char="•"/>
            </a:pPr>
            <a:endPar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endParaRPr>
          </a:p>
          <a:p>
            <a:pPr marL="609600" indent="-609600">
              <a:buClr>
                <a:srgbClr val="424242"/>
              </a:buClr>
              <a:buFont typeface="Arial" panose="020B0604020202020204"/>
              <a:buChar char="•"/>
            </a:pPr>
            <a:endPar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endParaRPr>
          </a:p>
          <a:p>
            <a:pPr>
              <a:buClr>
                <a:srgbClr val="424242"/>
              </a:buClr>
            </a:pPr>
            <a:endPar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endParaRPr>
          </a:p>
          <a:p>
            <a:pPr marL="609600" indent="-609600">
              <a:buClr>
                <a:srgbClr val="424242"/>
              </a:buClr>
              <a:buFont typeface="Arial" panose="020B0604020202020204"/>
              <a:buChar char="•"/>
            </a:pPr>
            <a:endPar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endParaRPr>
          </a:p>
          <a:p>
            <a:pPr marL="609600" indent="-609600">
              <a:buClr>
                <a:srgbClr val="424242"/>
              </a:buClr>
              <a:buFont typeface="Arial" panose="020B0604020202020204"/>
              <a:buChar char="•"/>
            </a:pPr>
            <a:endPar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7" name="CuadroTexto 8">
            <a:extLst>
              <a:ext uri="{FF2B5EF4-FFF2-40B4-BE49-F238E27FC236}">
                <a16:creationId xmlns:a16="http://schemas.microsoft.com/office/drawing/2014/main" id="{E6B1AB12-4F37-4004-A563-90B6F0D24A71}"/>
              </a:ext>
            </a:extLst>
          </p:cNvPr>
          <p:cNvSpPr txBox="1"/>
          <p:nvPr/>
        </p:nvSpPr>
        <p:spPr>
          <a:xfrm>
            <a:off x="872002" y="1391513"/>
            <a:ext cx="10665864" cy="584775"/>
          </a:xfrm>
          <a:prstGeom prst="rect">
            <a:avLst/>
          </a:prstGeom>
          <a:noFill/>
        </p:spPr>
        <p:txBody>
          <a:bodyPr wrap="squar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rPr>
              <a:t>OpenVox </a:t>
            </a:r>
            <a:r>
              <a:rPr lang="es-ES_tradnl" sz="3200" b="1" dirty="0">
                <a:solidFill>
                  <a:srgbClr val="036EB0"/>
                </a:solidFill>
                <a:latin typeface="Open Sans" panose="020B0606030504020204" pitchFamily="34" charset="0"/>
                <a:ea typeface="Open Sans" panose="020B0606030504020204" pitchFamily="34" charset="0"/>
                <a:cs typeface="Open Sans" panose="020B0606030504020204" pitchFamily="34" charset="0"/>
              </a:rPr>
              <a:t>IX160/160P </a:t>
            </a:r>
            <a:r>
              <a:rPr lang="en-US" altLang="zh-CN" sz="3200"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rPr>
              <a:t>IPPBX</a:t>
            </a:r>
            <a:endPar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189352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3"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txBox="1"/>
          <p:nvPr/>
        </p:nvSpPr>
        <p:spPr>
          <a:xfrm>
            <a:off x="772092" y="255500"/>
            <a:ext cx="5831363" cy="461665"/>
          </a:xfrm>
          <a:prstGeom prst="rect">
            <a:avLst/>
          </a:prstGeom>
          <a:noFill/>
        </p:spPr>
        <p:txBody>
          <a:bodyPr wrap="square" rtlCol="0">
            <a:spAutoFit/>
          </a:bodyPr>
          <a:lstStyle>
            <a:defPPr>
              <a:defRPr lang="en-US"/>
            </a:defPPr>
            <a:lvl1pPr>
              <a:defRPr sz="2000" b="1">
                <a:solidFill>
                  <a:schemeClr val="accent1"/>
                </a:solidFill>
                <a:latin typeface="+mj-lt"/>
                <a:ea typeface="+mj-ea"/>
              </a:defRPr>
            </a:lvl1pPr>
          </a:lstStyle>
          <a:p>
            <a:pPr lvl="0" defTabSz="457200">
              <a:defRPr/>
            </a:pPr>
            <a:r>
              <a:rPr lang="en-US" altLang="zh-CN" sz="2300" dirty="0">
                <a:solidFill>
                  <a:srgbClr val="036EB0"/>
                </a:solidFill>
                <a:latin typeface="微软雅黑" panose="020B0503020204020204" pitchFamily="34" charset="-122"/>
                <a:ea typeface="微软雅黑" panose="020B0503020204020204" pitchFamily="34" charset="-122"/>
                <a:cs typeface="Arial" panose="020B0604020202020204" pitchFamily="34" charset="0"/>
                <a:sym typeface="+mn-lt"/>
              </a:rPr>
              <a:t>IPPBX —— IP Phone —— C Series</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776" y="183726"/>
            <a:ext cx="521316" cy="521316"/>
          </a:xfrm>
          <a:prstGeom prst="rect">
            <a:avLst/>
          </a:prstGeom>
        </p:spPr>
      </p:pic>
      <p:pic>
        <p:nvPicPr>
          <p:cNvPr id="13" name="图片 12">
            <a:extLst>
              <a:ext uri="{FF2B5EF4-FFF2-40B4-BE49-F238E27FC236}">
                <a16:creationId xmlns:a16="http://schemas.microsoft.com/office/drawing/2014/main" id="{9CA4AA90-8799-4321-8B53-EA9BAF8EBA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6128" y="986064"/>
            <a:ext cx="3562350" cy="2544536"/>
          </a:xfrm>
          <a:prstGeom prst="rect">
            <a:avLst/>
          </a:prstGeom>
          <a:effectLst>
            <a:outerShdw blurRad="76200" dir="13500000" sy="23000" kx="1200000" algn="br" rotWithShape="0">
              <a:prstClr val="black">
                <a:alpha val="20000"/>
              </a:prstClr>
            </a:outerShdw>
          </a:effectLst>
        </p:spPr>
      </p:pic>
      <p:pic>
        <p:nvPicPr>
          <p:cNvPr id="18" name="图片 17">
            <a:extLst>
              <a:ext uri="{FF2B5EF4-FFF2-40B4-BE49-F238E27FC236}">
                <a16:creationId xmlns:a16="http://schemas.microsoft.com/office/drawing/2014/main" id="{E90636D4-32A2-40E0-BB87-B67077EBE1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3500" y="920296"/>
            <a:ext cx="3562350" cy="2544536"/>
          </a:xfrm>
          <a:prstGeom prst="rect">
            <a:avLst/>
          </a:prstGeom>
          <a:effectLst>
            <a:outerShdw blurRad="76200" dir="13500000" sy="23000" kx="1200000" algn="br" rotWithShape="0">
              <a:prstClr val="black">
                <a:alpha val="20000"/>
              </a:prstClr>
            </a:outerShdw>
          </a:effectLst>
        </p:spPr>
      </p:pic>
      <p:graphicFrame>
        <p:nvGraphicFramePr>
          <p:cNvPr id="21" name="表格 20">
            <a:extLst>
              <a:ext uri="{FF2B5EF4-FFF2-40B4-BE49-F238E27FC236}">
                <a16:creationId xmlns:a16="http://schemas.microsoft.com/office/drawing/2014/main" id="{73ADCA00-83BE-4F59-88A2-D68E2E831678}"/>
              </a:ext>
            </a:extLst>
          </p:cNvPr>
          <p:cNvGraphicFramePr>
            <a:graphicFrameLocks noGrp="1"/>
          </p:cNvGraphicFramePr>
          <p:nvPr>
            <p:extLst/>
          </p:nvPr>
        </p:nvGraphicFramePr>
        <p:xfrm>
          <a:off x="1079500" y="4247453"/>
          <a:ext cx="9740900" cy="1726083"/>
        </p:xfrm>
        <a:graphic>
          <a:graphicData uri="http://schemas.openxmlformats.org/drawingml/2006/table">
            <a:tbl>
              <a:tblPr firstRow="1" bandRow="1">
                <a:tableStyleId>{5940675A-B579-460E-94D1-54222C63F5DA}</a:tableStyleId>
              </a:tblPr>
              <a:tblGrid>
                <a:gridCol w="1641900">
                  <a:extLst>
                    <a:ext uri="{9D8B030D-6E8A-4147-A177-3AD203B41FA5}">
                      <a16:colId xmlns:a16="http://schemas.microsoft.com/office/drawing/2014/main" val="20000"/>
                    </a:ext>
                  </a:extLst>
                </a:gridCol>
                <a:gridCol w="4085472">
                  <a:extLst>
                    <a:ext uri="{9D8B030D-6E8A-4147-A177-3AD203B41FA5}">
                      <a16:colId xmlns:a16="http://schemas.microsoft.com/office/drawing/2014/main" val="20001"/>
                    </a:ext>
                  </a:extLst>
                </a:gridCol>
                <a:gridCol w="4013528">
                  <a:extLst>
                    <a:ext uri="{9D8B030D-6E8A-4147-A177-3AD203B41FA5}">
                      <a16:colId xmlns:a16="http://schemas.microsoft.com/office/drawing/2014/main" val="20002"/>
                    </a:ext>
                  </a:extLst>
                </a:gridCol>
              </a:tblGrid>
              <a:tr h="254353">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a:buNone/>
                      </a:pPr>
                      <a:r>
                        <a:rPr lang="en-US" sz="1200" b="1" dirty="0">
                          <a:solidFill>
                            <a:srgbClr val="FFFFFF"/>
                          </a:solidFill>
                          <a:latin typeface="Arial" panose="020B0604020202020204" pitchFamily="34" charset="0"/>
                          <a:cs typeface="Arial" panose="020B0604020202020204" pitchFamily="34" charset="0"/>
                        </a:rPr>
                        <a:t>Model</a:t>
                      </a:r>
                      <a:endParaRPr lang="en-US" altLang="en-US" sz="1200" b="1" dirty="0">
                        <a:solidFill>
                          <a:srgbClr val="FFFFFF"/>
                        </a:solidFill>
                        <a:latin typeface="Arial" panose="020B0604020202020204" pitchFamily="34" charset="0"/>
                        <a:ea typeface="Arial" panose="020B0604020202020204" pitchFamily="34" charset="0"/>
                        <a:cs typeface="Arial" panose="020B0604020202020204" pitchFamily="34" charset="0"/>
                      </a:endParaRPr>
                    </a:p>
                  </a:txBody>
                  <a:tcPr marL="9525" marR="9525" marT="9525" marB="9525"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428BCA"/>
                    </a:solid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a:buNone/>
                      </a:pPr>
                      <a:r>
                        <a:rPr lang="en-US" sz="1200" b="1" dirty="0">
                          <a:solidFill>
                            <a:srgbClr val="FFFFFF"/>
                          </a:solidFill>
                          <a:latin typeface="Arial" panose="020B0604020202020204" pitchFamily="34" charset="0"/>
                          <a:cs typeface="Arial" panose="020B0604020202020204" pitchFamily="34" charset="0"/>
                        </a:rPr>
                        <a:t>C200</a:t>
                      </a:r>
                      <a:endParaRPr lang="en-US" altLang="en-US" sz="1200" b="1" dirty="0">
                        <a:solidFill>
                          <a:srgbClr val="FFFFFF"/>
                        </a:solidFill>
                        <a:latin typeface="Arial" panose="020B0604020202020204" pitchFamily="34" charset="0"/>
                        <a:ea typeface="Arial" panose="020B0604020202020204" pitchFamily="34" charset="0"/>
                        <a:cs typeface="Arial" panose="020B0604020202020204" pitchFamily="34" charset="0"/>
                      </a:endParaRPr>
                    </a:p>
                  </a:txBody>
                  <a:tcPr marL="9525" marR="9525" marT="9525" marB="9525"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428BCA"/>
                    </a:solid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a:buNone/>
                      </a:pPr>
                      <a:r>
                        <a:rPr lang="en-US" sz="1200" b="1">
                          <a:solidFill>
                            <a:srgbClr val="FFFFFF"/>
                          </a:solidFill>
                          <a:latin typeface="Arial" panose="020B0604020202020204" pitchFamily="34" charset="0"/>
                          <a:cs typeface="Arial" panose="020B0604020202020204" pitchFamily="34" charset="0"/>
                        </a:rPr>
                        <a:t>C401</a:t>
                      </a:r>
                      <a:endParaRPr lang="en-US" altLang="en-US" sz="1200" b="1">
                        <a:solidFill>
                          <a:srgbClr val="FFFFFF"/>
                        </a:solidFill>
                        <a:latin typeface="Arial" panose="020B0604020202020204" pitchFamily="34" charset="0"/>
                        <a:ea typeface="Arial" panose="020B0604020202020204" pitchFamily="34" charset="0"/>
                        <a:cs typeface="Arial" panose="020B0604020202020204" pitchFamily="34" charset="0"/>
                      </a:endParaRPr>
                    </a:p>
                  </a:txBody>
                  <a:tcPr marL="9525" marR="9525" marT="9525" marB="9525"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428BCA"/>
                    </a:solidFill>
                  </a:tcPr>
                </a:tc>
                <a:extLst>
                  <a:ext uri="{0D108BD9-81ED-4DB2-BD59-A6C34878D82A}">
                    <a16:rowId xmlns:a16="http://schemas.microsoft.com/office/drawing/2014/main" val="10000"/>
                  </a:ext>
                </a:extLst>
              </a:tr>
              <a:tr h="239956">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a:buNone/>
                      </a:pPr>
                      <a:r>
                        <a:rPr lang="en-US" sz="1000" b="0">
                          <a:solidFill>
                            <a:srgbClr val="333333"/>
                          </a:solidFill>
                          <a:latin typeface="Arial" panose="020B0604020202020204" pitchFamily="34" charset="0"/>
                          <a:cs typeface="Arial" panose="020B0604020202020204" pitchFamily="34" charset="0"/>
                        </a:rPr>
                        <a:t>SIP Line</a:t>
                      </a:r>
                      <a:endParaRPr lang="en-US" altLang="en-US" sz="1000" b="0">
                        <a:solidFill>
                          <a:srgbClr val="333333"/>
                        </a:solidFill>
                        <a:latin typeface="Arial" panose="020B0604020202020204" pitchFamily="34" charset="0"/>
                        <a:ea typeface="Arial" panose="020B0604020202020204" pitchFamily="34" charset="0"/>
                        <a:cs typeface="Arial" panose="020B0604020202020204" pitchFamily="34" charset="0"/>
                      </a:endParaRPr>
                    </a:p>
                  </a:txBody>
                  <a:tcPr marL="9525" marR="9525" marT="9525" marB="9525"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a:buNone/>
                      </a:pPr>
                      <a:r>
                        <a:rPr lang="en-US" sz="1000" b="0" dirty="0">
                          <a:solidFill>
                            <a:srgbClr val="333333"/>
                          </a:solidFill>
                          <a:latin typeface="Arial" panose="020B0604020202020204" pitchFamily="34" charset="0"/>
                          <a:cs typeface="Arial" panose="020B0604020202020204" pitchFamily="34" charset="0"/>
                        </a:rPr>
                        <a:t>2 Lines</a:t>
                      </a:r>
                      <a:endParaRPr lang="en-US" altLang="en-US" sz="1000" b="0" dirty="0">
                        <a:solidFill>
                          <a:srgbClr val="333333"/>
                        </a:solidFill>
                        <a:latin typeface="Arial" panose="020B0604020202020204" pitchFamily="34" charset="0"/>
                        <a:ea typeface="Arial" panose="020B0604020202020204" pitchFamily="34" charset="0"/>
                        <a:cs typeface="Arial" panose="020B0604020202020204" pitchFamily="34" charset="0"/>
                      </a:endParaRPr>
                    </a:p>
                  </a:txBody>
                  <a:tcPr marL="9525" marR="9525" marT="9525" marB="9525"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a:buNone/>
                      </a:pPr>
                      <a:r>
                        <a:rPr lang="en-US" sz="1000" b="0" dirty="0">
                          <a:solidFill>
                            <a:srgbClr val="333333"/>
                          </a:solidFill>
                          <a:latin typeface="Arial" panose="020B0604020202020204" pitchFamily="34" charset="0"/>
                          <a:cs typeface="Arial" panose="020B0604020202020204" pitchFamily="34" charset="0"/>
                        </a:rPr>
                        <a:t>4 Lines</a:t>
                      </a:r>
                      <a:endParaRPr lang="en-US" altLang="en-US" sz="1000" b="0" dirty="0">
                        <a:solidFill>
                          <a:srgbClr val="333333"/>
                        </a:solidFill>
                        <a:latin typeface="Arial" panose="020B0604020202020204" pitchFamily="34" charset="0"/>
                        <a:ea typeface="Arial" panose="020B0604020202020204" pitchFamily="34" charset="0"/>
                        <a:cs typeface="Arial" panose="020B0604020202020204" pitchFamily="34" charset="0"/>
                      </a:endParaRPr>
                    </a:p>
                  </a:txBody>
                  <a:tcPr marL="9525" marR="9525" marT="9525" marB="9525"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239956">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a:buNone/>
                      </a:pPr>
                      <a:r>
                        <a:rPr lang="en-US" sz="1000" b="0">
                          <a:solidFill>
                            <a:srgbClr val="333333"/>
                          </a:solidFill>
                          <a:latin typeface="Arial" panose="020B0604020202020204" pitchFamily="34" charset="0"/>
                          <a:cs typeface="Arial" panose="020B0604020202020204" pitchFamily="34" charset="0"/>
                        </a:rPr>
                        <a:t>Display</a:t>
                      </a:r>
                      <a:endParaRPr lang="en-US" altLang="en-US" sz="1000" b="0">
                        <a:solidFill>
                          <a:srgbClr val="333333"/>
                        </a:solidFill>
                        <a:latin typeface="Arial" panose="020B0604020202020204" pitchFamily="34" charset="0"/>
                        <a:ea typeface="Arial" panose="020B0604020202020204" pitchFamily="34" charset="0"/>
                        <a:cs typeface="Arial" panose="020B0604020202020204" pitchFamily="34" charset="0"/>
                      </a:endParaRPr>
                    </a:p>
                  </a:txBody>
                  <a:tcPr marL="9525" marR="9525" marT="9525" marB="9525"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a:buNone/>
                      </a:pPr>
                      <a:r>
                        <a:rPr lang="en-US" sz="1000" b="0">
                          <a:solidFill>
                            <a:srgbClr val="333333"/>
                          </a:solidFill>
                          <a:latin typeface="Arial" panose="020B0604020202020204" pitchFamily="34" charset="0"/>
                          <a:cs typeface="Arial" panose="020B0604020202020204" pitchFamily="34" charset="0"/>
                        </a:rPr>
                        <a:t>128*48 dot-matrix with backlight screen</a:t>
                      </a:r>
                      <a:endParaRPr lang="en-US" altLang="en-US" sz="1000" b="0">
                        <a:solidFill>
                          <a:srgbClr val="333333"/>
                        </a:solidFill>
                        <a:latin typeface="Arial" panose="020B0604020202020204" pitchFamily="34" charset="0"/>
                        <a:ea typeface="Arial" panose="020B0604020202020204" pitchFamily="34" charset="0"/>
                        <a:cs typeface="Arial" panose="020B0604020202020204" pitchFamily="34" charset="0"/>
                      </a:endParaRPr>
                    </a:p>
                  </a:txBody>
                  <a:tcPr marL="9525" marR="9525" marT="9525" marB="9525"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a:buNone/>
                      </a:pPr>
                      <a:r>
                        <a:rPr lang="en-US" sz="1000" b="0" dirty="0">
                          <a:solidFill>
                            <a:srgbClr val="333333"/>
                          </a:solidFill>
                          <a:latin typeface="Arial" panose="020B0604020202020204" pitchFamily="34" charset="0"/>
                          <a:cs typeface="Arial" panose="020B0604020202020204" pitchFamily="34" charset="0"/>
                        </a:rPr>
                        <a:t>2.8 inch LCD color-screen</a:t>
                      </a:r>
                      <a:endParaRPr lang="en-US" altLang="en-US" sz="1000" b="0" dirty="0">
                        <a:solidFill>
                          <a:srgbClr val="333333"/>
                        </a:solidFill>
                        <a:latin typeface="Arial" panose="020B0604020202020204" pitchFamily="34" charset="0"/>
                        <a:ea typeface="Arial" panose="020B0604020202020204" pitchFamily="34" charset="0"/>
                        <a:cs typeface="Arial" panose="020B0604020202020204" pitchFamily="34" charset="0"/>
                      </a:endParaRPr>
                    </a:p>
                  </a:txBody>
                  <a:tcPr marL="9525" marR="9525" marT="9525" marB="9525"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239956">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a:buNone/>
                      </a:pPr>
                      <a:r>
                        <a:rPr lang="en-US" sz="1000" b="0">
                          <a:solidFill>
                            <a:srgbClr val="333333"/>
                          </a:solidFill>
                          <a:latin typeface="Arial" panose="020B0604020202020204" pitchFamily="34" charset="0"/>
                          <a:cs typeface="Arial" panose="020B0604020202020204" pitchFamily="34" charset="0"/>
                        </a:rPr>
                        <a:t>Network</a:t>
                      </a:r>
                      <a:endParaRPr lang="en-US" altLang="en-US" sz="1000" b="0">
                        <a:solidFill>
                          <a:srgbClr val="333333"/>
                        </a:solidFill>
                        <a:latin typeface="Arial" panose="020B0604020202020204" pitchFamily="34" charset="0"/>
                        <a:ea typeface="Arial" panose="020B0604020202020204" pitchFamily="34" charset="0"/>
                        <a:cs typeface="Arial" panose="020B0604020202020204" pitchFamily="34" charset="0"/>
                      </a:endParaRPr>
                    </a:p>
                  </a:txBody>
                  <a:tcPr marL="9525" marR="9525" marT="9525" marB="9525"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a:buNone/>
                      </a:pPr>
                      <a:r>
                        <a:rPr lang="en-US" sz="1000" b="0">
                          <a:solidFill>
                            <a:srgbClr val="333333"/>
                          </a:solidFill>
                          <a:latin typeface="Arial" panose="020B0604020202020204" pitchFamily="34" charset="0"/>
                          <a:cs typeface="Arial" panose="020B0604020202020204" pitchFamily="34" charset="0"/>
                        </a:rPr>
                        <a:t>1 * 10/100M</a:t>
                      </a:r>
                      <a:endParaRPr lang="en-US" altLang="en-US" sz="1000" b="0">
                        <a:solidFill>
                          <a:srgbClr val="333333"/>
                        </a:solidFill>
                        <a:latin typeface="Arial" panose="020B0604020202020204" pitchFamily="34" charset="0"/>
                        <a:ea typeface="Arial" panose="020B0604020202020204" pitchFamily="34" charset="0"/>
                        <a:cs typeface="Arial" panose="020B0604020202020204" pitchFamily="34" charset="0"/>
                      </a:endParaRPr>
                    </a:p>
                  </a:txBody>
                  <a:tcPr marL="9525" marR="9525" marT="9525" marB="9525"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a:buNone/>
                      </a:pPr>
                      <a:r>
                        <a:rPr lang="en-US" sz="1000" b="0">
                          <a:solidFill>
                            <a:srgbClr val="333333"/>
                          </a:solidFill>
                          <a:latin typeface="Arial" panose="020B0604020202020204" pitchFamily="34" charset="0"/>
                          <a:cs typeface="Arial" panose="020B0604020202020204" pitchFamily="34" charset="0"/>
                        </a:rPr>
                        <a:t>1* 10/100/1000M</a:t>
                      </a:r>
                      <a:endParaRPr lang="en-US" altLang="en-US" sz="1000" b="0">
                        <a:solidFill>
                          <a:srgbClr val="333333"/>
                        </a:solidFill>
                        <a:latin typeface="Arial" panose="020B0604020202020204" pitchFamily="34" charset="0"/>
                        <a:ea typeface="Arial" panose="020B0604020202020204" pitchFamily="34" charset="0"/>
                        <a:cs typeface="Arial" panose="020B0604020202020204" pitchFamily="34" charset="0"/>
                      </a:endParaRPr>
                    </a:p>
                  </a:txBody>
                  <a:tcPr marL="9525" marR="9525" marT="9525" marB="9525"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239956">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a:buNone/>
                      </a:pPr>
                      <a:r>
                        <a:rPr lang="en-US" sz="1000" b="0">
                          <a:solidFill>
                            <a:srgbClr val="333333"/>
                          </a:solidFill>
                          <a:latin typeface="Arial" panose="020B0604020202020204" pitchFamily="34" charset="0"/>
                          <a:cs typeface="Arial" panose="020B0604020202020204" pitchFamily="34" charset="0"/>
                        </a:rPr>
                        <a:t>POE</a:t>
                      </a:r>
                      <a:endParaRPr lang="en-US" altLang="en-US" sz="1000" b="0">
                        <a:solidFill>
                          <a:srgbClr val="333333"/>
                        </a:solidFill>
                        <a:latin typeface="Arial" panose="020B0604020202020204" pitchFamily="34" charset="0"/>
                        <a:ea typeface="Arial" panose="020B0604020202020204" pitchFamily="34" charset="0"/>
                        <a:cs typeface="Arial" panose="020B0604020202020204" pitchFamily="34" charset="0"/>
                      </a:endParaRPr>
                    </a:p>
                  </a:txBody>
                  <a:tcPr marL="9525" marR="9525" marT="9525" marB="9525"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a:buNone/>
                      </a:pPr>
                      <a:r>
                        <a:rPr lang="en-US" sz="1000" b="0">
                          <a:solidFill>
                            <a:srgbClr val="333333"/>
                          </a:solidFill>
                          <a:latin typeface="Arial" panose="020B0604020202020204" pitchFamily="34" charset="0"/>
                          <a:cs typeface="Arial" panose="020B0604020202020204" pitchFamily="34" charset="0"/>
                        </a:rPr>
                        <a:t>802.3af Class 1 POE</a:t>
                      </a:r>
                      <a:endParaRPr lang="en-US" altLang="en-US" sz="1000" b="0">
                        <a:solidFill>
                          <a:srgbClr val="333333"/>
                        </a:solidFill>
                        <a:latin typeface="Arial" panose="020B0604020202020204" pitchFamily="34" charset="0"/>
                        <a:ea typeface="Arial" panose="020B0604020202020204" pitchFamily="34" charset="0"/>
                        <a:cs typeface="Arial" panose="020B0604020202020204" pitchFamily="34" charset="0"/>
                      </a:endParaRPr>
                    </a:p>
                  </a:txBody>
                  <a:tcPr marL="9525" marR="9525" marT="9525" marB="9525"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a:buNone/>
                      </a:pPr>
                      <a:r>
                        <a:rPr lang="en-US" sz="1000" b="0">
                          <a:solidFill>
                            <a:srgbClr val="333333"/>
                          </a:solidFill>
                          <a:latin typeface="Arial" panose="020B0604020202020204" pitchFamily="34" charset="0"/>
                          <a:cs typeface="Arial" panose="020B0604020202020204" pitchFamily="34" charset="0"/>
                        </a:rPr>
                        <a:t>802.3af Class 2 POE</a:t>
                      </a:r>
                      <a:endParaRPr lang="en-US" altLang="en-US" sz="1000" b="0">
                        <a:solidFill>
                          <a:srgbClr val="333333"/>
                        </a:solidFill>
                        <a:latin typeface="Arial" panose="020B0604020202020204" pitchFamily="34" charset="0"/>
                        <a:ea typeface="Arial" panose="020B0604020202020204" pitchFamily="34" charset="0"/>
                        <a:cs typeface="Arial" panose="020B0604020202020204" pitchFamily="34" charset="0"/>
                      </a:endParaRPr>
                    </a:p>
                  </a:txBody>
                  <a:tcPr marL="9525" marR="9525" marT="9525" marB="9525"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239956">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a:buNone/>
                      </a:pPr>
                      <a:r>
                        <a:rPr lang="en-US" sz="1000" b="0">
                          <a:solidFill>
                            <a:srgbClr val="333333"/>
                          </a:solidFill>
                          <a:latin typeface="Arial" panose="020B0604020202020204" pitchFamily="34" charset="0"/>
                          <a:cs typeface="Arial" panose="020B0604020202020204" pitchFamily="34" charset="0"/>
                        </a:rPr>
                        <a:t>Voice</a:t>
                      </a:r>
                      <a:endParaRPr lang="en-US" altLang="en-US" sz="1000" b="0">
                        <a:solidFill>
                          <a:srgbClr val="333333"/>
                        </a:solidFill>
                        <a:latin typeface="Arial" panose="020B0604020202020204" pitchFamily="34" charset="0"/>
                        <a:ea typeface="Arial" panose="020B0604020202020204" pitchFamily="34" charset="0"/>
                        <a:cs typeface="Arial" panose="020B0604020202020204" pitchFamily="34" charset="0"/>
                      </a:endParaRPr>
                    </a:p>
                  </a:txBody>
                  <a:tcPr marL="9525" marR="9525" marT="9525" marB="9525"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FFFFFF"/>
                    </a:solidFill>
                  </a:tcPr>
                </a:tc>
                <a:tc gridSpan="2">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a:buNone/>
                      </a:pPr>
                      <a:r>
                        <a:rPr lang="en-US" sz="1000" b="0" dirty="0">
                          <a:solidFill>
                            <a:srgbClr val="333333"/>
                          </a:solidFill>
                          <a:latin typeface="Arial" panose="020B0604020202020204" pitchFamily="34" charset="0"/>
                          <a:cs typeface="Arial" panose="020B0604020202020204" pitchFamily="34" charset="0"/>
                        </a:rPr>
                        <a:t>HD Voice</a:t>
                      </a:r>
                      <a:endParaRPr lang="en-US" altLang="en-US" sz="1000" b="0" dirty="0">
                        <a:solidFill>
                          <a:srgbClr val="333333"/>
                        </a:solidFill>
                        <a:latin typeface="Arial" panose="020B0604020202020204" pitchFamily="34" charset="0"/>
                        <a:ea typeface="Arial" panose="020B0604020202020204" pitchFamily="34" charset="0"/>
                        <a:cs typeface="Arial" panose="020B0604020202020204" pitchFamily="34" charset="0"/>
                      </a:endParaRPr>
                    </a:p>
                  </a:txBody>
                  <a:tcPr marL="9525" marR="9525" marT="9525" marB="9525"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FFFFFF"/>
                    </a:solidFill>
                  </a:tcPr>
                </a:tc>
                <a:tc hMerge="1">
                  <a:txBody>
                    <a:bodyPr/>
                    <a:lstStyle/>
                    <a:p>
                      <a:endParaRPr lang="zh-CN"/>
                    </a:p>
                  </a:txBody>
                  <a:tcPr>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tcPr>
                </a:tc>
                <a:extLst>
                  <a:ext uri="{0D108BD9-81ED-4DB2-BD59-A6C34878D82A}">
                    <a16:rowId xmlns:a16="http://schemas.microsoft.com/office/drawing/2014/main" val="10005"/>
                  </a:ext>
                </a:extLst>
              </a:tr>
              <a:tr h="271950">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a:buNone/>
                      </a:pPr>
                      <a:r>
                        <a:rPr lang="en-US" sz="1000" b="0">
                          <a:solidFill>
                            <a:srgbClr val="333333"/>
                          </a:solidFill>
                          <a:latin typeface="Arial" panose="020B0604020202020204" pitchFamily="34" charset="0"/>
                          <a:cs typeface="Arial" panose="020B0604020202020204" pitchFamily="34" charset="0"/>
                        </a:rPr>
                        <a:t>VPN</a:t>
                      </a:r>
                      <a:endParaRPr lang="en-US" altLang="en-US" sz="1000" b="0">
                        <a:solidFill>
                          <a:srgbClr val="333333"/>
                        </a:solidFill>
                        <a:latin typeface="Arial" panose="020B0604020202020204" pitchFamily="34" charset="0"/>
                        <a:ea typeface="Arial" panose="020B0604020202020204" pitchFamily="34" charset="0"/>
                        <a:cs typeface="Arial" panose="020B0604020202020204" pitchFamily="34" charset="0"/>
                      </a:endParaRPr>
                    </a:p>
                  </a:txBody>
                  <a:tcPr marL="9525" marR="9525" marT="9525" marB="9525"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FFFFFF"/>
                    </a:solidFill>
                  </a:tcPr>
                </a:tc>
                <a:tc gridSpan="2">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a:buNone/>
                      </a:pPr>
                      <a:r>
                        <a:rPr lang="en-US" sz="1000" b="0" dirty="0">
                          <a:solidFill>
                            <a:srgbClr val="333333"/>
                          </a:solidFill>
                          <a:latin typeface="Arial" panose="020B0604020202020204" pitchFamily="34" charset="0"/>
                          <a:cs typeface="Arial" panose="020B0604020202020204" pitchFamily="34" charset="0"/>
                        </a:rPr>
                        <a:t>OpenVPN</a:t>
                      </a:r>
                      <a:endParaRPr lang="en-US" altLang="en-US" sz="1000" b="0" dirty="0">
                        <a:solidFill>
                          <a:srgbClr val="333333"/>
                        </a:solidFill>
                        <a:latin typeface="Arial" panose="020B0604020202020204" pitchFamily="34" charset="0"/>
                        <a:ea typeface="Arial" panose="020B0604020202020204" pitchFamily="34" charset="0"/>
                        <a:cs typeface="Arial" panose="020B0604020202020204" pitchFamily="34" charset="0"/>
                      </a:endParaRPr>
                    </a:p>
                  </a:txBody>
                  <a:tcPr marL="9525" marR="9525" marT="9525" marB="9525"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solidFill>
                      <a:srgbClr val="FFFFFF"/>
                    </a:solidFill>
                  </a:tcPr>
                </a:tc>
                <a:tc hMerge="1">
                  <a:txBody>
                    <a:bodyPr/>
                    <a:lstStyle/>
                    <a:p>
                      <a:endParaRPr lang="zh-CN"/>
                    </a:p>
                  </a:txBody>
                  <a:tcPr>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tcPr>
                </a:tc>
                <a:extLst>
                  <a:ext uri="{0D108BD9-81ED-4DB2-BD59-A6C34878D82A}">
                    <a16:rowId xmlns:a16="http://schemas.microsoft.com/office/drawing/2014/main" val="10006"/>
                  </a:ext>
                </a:extLst>
              </a:tr>
            </a:tbl>
          </a:graphicData>
        </a:graphic>
      </p:graphicFrame>
      <p:sp>
        <p:nvSpPr>
          <p:cNvPr id="27" name="文本框 53"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a:extLst>
              <a:ext uri="{FF2B5EF4-FFF2-40B4-BE49-F238E27FC236}">
                <a16:creationId xmlns:a16="http://schemas.microsoft.com/office/drawing/2014/main" id="{44B62403-22DE-455F-89A2-7672D02647CA}"/>
              </a:ext>
            </a:extLst>
          </p:cNvPr>
          <p:cNvSpPr txBox="1"/>
          <p:nvPr/>
        </p:nvSpPr>
        <p:spPr>
          <a:xfrm>
            <a:off x="2651692" y="3505200"/>
            <a:ext cx="1642693" cy="446276"/>
          </a:xfrm>
          <a:prstGeom prst="rect">
            <a:avLst/>
          </a:prstGeom>
          <a:noFill/>
        </p:spPr>
        <p:txBody>
          <a:bodyPr wrap="square" rtlCol="0">
            <a:spAutoFit/>
          </a:bodyPr>
          <a:lstStyle>
            <a:defPPr>
              <a:defRPr lang="en-US"/>
            </a:defPPr>
            <a:lvl1pPr>
              <a:defRPr sz="2000" b="1">
                <a:solidFill>
                  <a:schemeClr val="accent1"/>
                </a:solidFill>
                <a:latin typeface="+mj-lt"/>
                <a:ea typeface="+mj-ea"/>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300" b="1" i="0" u="none" strike="noStrike" kern="1200" cap="none" spc="0" normalizeH="0" baseline="0" noProof="0" dirty="0">
                <a:ln>
                  <a:noFill/>
                </a:ln>
                <a:solidFill>
                  <a:srgbClr val="036EB0"/>
                </a:solidFill>
                <a:effectLst/>
                <a:uLnTx/>
                <a:uFillTx/>
                <a:latin typeface="微软雅黑" panose="020B0503020204020204" pitchFamily="34" charset="-122"/>
                <a:ea typeface="微软雅黑" panose="020B0503020204020204" pitchFamily="34" charset="-122"/>
                <a:cs typeface="Arial" panose="020B0604020202020204" pitchFamily="34" charset="0"/>
                <a:sym typeface="+mn-lt"/>
              </a:rPr>
              <a:t>C200</a:t>
            </a:r>
          </a:p>
        </p:txBody>
      </p:sp>
      <p:sp>
        <p:nvSpPr>
          <p:cNvPr id="28" name="文本框 53"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a:extLst>
              <a:ext uri="{FF2B5EF4-FFF2-40B4-BE49-F238E27FC236}">
                <a16:creationId xmlns:a16="http://schemas.microsoft.com/office/drawing/2014/main" id="{89A34EB8-6342-4D3C-856D-F61440CCC08E}"/>
              </a:ext>
            </a:extLst>
          </p:cNvPr>
          <p:cNvSpPr txBox="1"/>
          <p:nvPr/>
        </p:nvSpPr>
        <p:spPr>
          <a:xfrm>
            <a:off x="7489827" y="3530600"/>
            <a:ext cx="1642693" cy="446276"/>
          </a:xfrm>
          <a:prstGeom prst="rect">
            <a:avLst/>
          </a:prstGeom>
          <a:noFill/>
        </p:spPr>
        <p:txBody>
          <a:bodyPr wrap="square" rtlCol="0">
            <a:spAutoFit/>
          </a:bodyPr>
          <a:lstStyle>
            <a:defPPr>
              <a:defRPr lang="en-US"/>
            </a:defPPr>
            <a:lvl1pPr>
              <a:defRPr sz="2000" b="1">
                <a:solidFill>
                  <a:schemeClr val="accent1"/>
                </a:solidFill>
                <a:latin typeface="+mj-lt"/>
                <a:ea typeface="+mj-ea"/>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2300" dirty="0">
                <a:solidFill>
                  <a:srgbClr val="036EB0"/>
                </a:solidFill>
                <a:latin typeface="微软雅黑" panose="020B0503020204020204" pitchFamily="34" charset="-122"/>
                <a:ea typeface="微软雅黑" panose="020B0503020204020204" pitchFamily="34" charset="-122"/>
                <a:cs typeface="Arial" panose="020B0604020202020204" pitchFamily="34" charset="0"/>
                <a:sym typeface="+mn-lt"/>
              </a:rPr>
              <a:t>C401</a:t>
            </a:r>
            <a:endParaRPr kumimoji="0" lang="en-US" altLang="zh-CN" sz="2300" b="1" i="0" u="none" strike="noStrike" kern="1200" cap="none" spc="0" normalizeH="0" baseline="0" noProof="0" dirty="0">
              <a:ln>
                <a:noFill/>
              </a:ln>
              <a:solidFill>
                <a:srgbClr val="036EB0"/>
              </a:solidFill>
              <a:effectLst/>
              <a:uLnTx/>
              <a:uFillTx/>
              <a:latin typeface="微软雅黑" panose="020B0503020204020204" pitchFamily="34" charset="-122"/>
              <a:ea typeface="微软雅黑" panose="020B0503020204020204" pitchFamily="34" charset="-122"/>
              <a:cs typeface="Arial" panose="020B0604020202020204" pitchFamily="34" charset="0"/>
              <a:sym typeface="+mn-lt"/>
            </a:endParaRPr>
          </a:p>
        </p:txBody>
      </p:sp>
    </p:spTree>
    <p:extLst>
      <p:ext uri="{BB962C8B-B14F-4D97-AF65-F5344CB8AC3E}">
        <p14:creationId xmlns:p14="http://schemas.microsoft.com/office/powerpoint/2010/main" val="9416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A46394F8-37C2-4065-9983-80930185B758}"/>
              </a:ext>
            </a:extLst>
          </p:cNvPr>
          <p:cNvSpPr>
            <a:spLocks noGrp="1"/>
          </p:cNvSpPr>
          <p:nvPr>
            <p:ph type="body" sz="quarter" idx="15"/>
          </p:nvPr>
        </p:nvSpPr>
        <p:spPr>
          <a:xfrm>
            <a:off x="872002" y="184342"/>
            <a:ext cx="10414834" cy="520700"/>
          </a:xfrm>
        </p:spPr>
        <p:txBody>
          <a:bodyPr/>
          <a:lstStyle/>
          <a:p>
            <a:r>
              <a:rPr lang="en-US" altLang="zh-CN" dirty="0"/>
              <a:t>IPPBX—— Unified Communication Platform —— Module</a:t>
            </a:r>
          </a:p>
          <a:p>
            <a:endParaRPr lang="zh-CN" altLang="en-US" dirty="0"/>
          </a:p>
        </p:txBody>
      </p:sp>
      <p:sp>
        <p:nvSpPr>
          <p:cNvPr id="3" name="文本框 26">
            <a:extLst>
              <a:ext uri="{FF2B5EF4-FFF2-40B4-BE49-F238E27FC236}">
                <a16:creationId xmlns:a16="http://schemas.microsoft.com/office/drawing/2014/main" id="{8114E0DB-BFED-44F0-AE0D-CC5D7AD3BF1F}"/>
              </a:ext>
            </a:extLst>
          </p:cNvPr>
          <p:cNvSpPr txBox="1"/>
          <p:nvPr/>
        </p:nvSpPr>
        <p:spPr>
          <a:xfrm>
            <a:off x="526328" y="842962"/>
            <a:ext cx="10677525" cy="110807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solidFill>
                  <a:srgbClr val="036EB0"/>
                </a:solidFill>
                <a:latin typeface="Arial" panose="020B0604020202020204" pitchFamily="34" charset="0"/>
                <a:cs typeface="Arial" panose="020B0604020202020204" pitchFamily="34" charset="0"/>
                <a:sym typeface="+mn-ea"/>
              </a:rPr>
              <a:t>Unified Communication Platform</a:t>
            </a:r>
            <a:endParaRPr lang="en-US" altLang="zh-CN" sz="1200" dirty="0">
              <a:solidFill>
                <a:srgbClr val="036EB0"/>
              </a:solidFill>
              <a:latin typeface="Arial" panose="020B0604020202020204" pitchFamily="34" charset="0"/>
              <a:cs typeface="Arial" panose="020B0604020202020204" pitchFamily="34" charset="0"/>
              <a:sym typeface="+mn-ea"/>
            </a:endParaRPr>
          </a:p>
          <a:p>
            <a:r>
              <a:rPr lang="en-US" altLang="zh-CN" sz="1400" dirty="0">
                <a:solidFill>
                  <a:srgbClr val="333333"/>
                </a:solidFill>
                <a:latin typeface="Arial" panose="020B0604020202020204" pitchFamily="34" charset="0"/>
                <a:cs typeface="Arial" panose="020B0604020202020204" pitchFamily="34" charset="0"/>
                <a:sym typeface="+mn-ea"/>
              </a:rPr>
              <a:t>UCP is an ideal solution to integrate data, voice and video in one product for SME market. UCP supports Core Switch Unit (CSU), Core Control Unit(CCU), and Module Unit. The Module Unit includes WTU, AIU, DTU, RSU and SEU, supporting access to GSM/LTE lines, analog lines, digital lines, RAID and storage expansion.</a:t>
            </a:r>
          </a:p>
        </p:txBody>
      </p:sp>
      <p:pic>
        <p:nvPicPr>
          <p:cNvPr id="4" name="图片 3">
            <a:extLst>
              <a:ext uri="{FF2B5EF4-FFF2-40B4-BE49-F238E27FC236}">
                <a16:creationId xmlns:a16="http://schemas.microsoft.com/office/drawing/2014/main" id="{78EDEA39-5F70-4BA5-B880-C0C2077D0F4D}"/>
              </a:ext>
            </a:extLst>
          </p:cNvPr>
          <p:cNvPicPr>
            <a:picLocks noChangeAspect="1"/>
          </p:cNvPicPr>
          <p:nvPr/>
        </p:nvPicPr>
        <p:blipFill>
          <a:blip r:embed="rId2"/>
          <a:stretch>
            <a:fillRect/>
          </a:stretch>
        </p:blipFill>
        <p:spPr>
          <a:xfrm>
            <a:off x="1278162" y="2088957"/>
            <a:ext cx="9173855" cy="3886742"/>
          </a:xfrm>
          <a:prstGeom prst="rect">
            <a:avLst/>
          </a:prstGeom>
        </p:spPr>
      </p:pic>
    </p:spTree>
    <p:extLst>
      <p:ext uri="{BB962C8B-B14F-4D97-AF65-F5344CB8AC3E}">
        <p14:creationId xmlns:p14="http://schemas.microsoft.com/office/powerpoint/2010/main" val="382376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389AE4E4-58F3-4E26-AD7E-ACBAAAF4D790}"/>
              </a:ext>
            </a:extLst>
          </p:cNvPr>
          <p:cNvSpPr>
            <a:spLocks noGrp="1"/>
          </p:cNvSpPr>
          <p:nvPr>
            <p:ph type="body" sz="quarter" idx="15"/>
          </p:nvPr>
        </p:nvSpPr>
        <p:spPr>
          <a:xfrm>
            <a:off x="872001" y="184342"/>
            <a:ext cx="8186273" cy="520700"/>
          </a:xfrm>
        </p:spPr>
        <p:txBody>
          <a:bodyPr/>
          <a:lstStyle/>
          <a:p>
            <a:r>
              <a:rPr lang="en-US" altLang="zh-CN" dirty="0"/>
              <a:t>Unified Communication Platform —— Host</a:t>
            </a:r>
          </a:p>
          <a:p>
            <a:endParaRPr lang="zh-CN" altLang="en-US" dirty="0"/>
          </a:p>
        </p:txBody>
      </p:sp>
      <p:pic>
        <p:nvPicPr>
          <p:cNvPr id="10" name="图片 9">
            <a:extLst>
              <a:ext uri="{FF2B5EF4-FFF2-40B4-BE49-F238E27FC236}">
                <a16:creationId xmlns:a16="http://schemas.microsoft.com/office/drawing/2014/main" id="{E48E9507-380C-4B31-B644-9C55088824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2113" y="1473659"/>
            <a:ext cx="3122237" cy="1416390"/>
          </a:xfrm>
          <a:prstGeom prst="rect">
            <a:avLst/>
          </a:prstGeom>
        </p:spPr>
      </p:pic>
      <p:pic>
        <p:nvPicPr>
          <p:cNvPr id="12" name="图片 11">
            <a:extLst>
              <a:ext uri="{FF2B5EF4-FFF2-40B4-BE49-F238E27FC236}">
                <a16:creationId xmlns:a16="http://schemas.microsoft.com/office/drawing/2014/main" id="{B216BB52-E56A-4970-AFFE-BAFBA0A9E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9392" y="1377950"/>
            <a:ext cx="3333216" cy="1512099"/>
          </a:xfrm>
          <a:prstGeom prst="rect">
            <a:avLst/>
          </a:prstGeom>
        </p:spPr>
      </p:pic>
      <p:pic>
        <p:nvPicPr>
          <p:cNvPr id="14" name="图片 13">
            <a:extLst>
              <a:ext uri="{FF2B5EF4-FFF2-40B4-BE49-F238E27FC236}">
                <a16:creationId xmlns:a16="http://schemas.microsoft.com/office/drawing/2014/main" id="{2A7684F0-0A2C-4DE1-B400-E1B2714B9A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7650" y="1473659"/>
            <a:ext cx="3122237" cy="1416390"/>
          </a:xfrm>
          <a:prstGeom prst="rect">
            <a:avLst/>
          </a:prstGeom>
        </p:spPr>
      </p:pic>
      <p:sp>
        <p:nvSpPr>
          <p:cNvPr id="15" name="矩形 14">
            <a:extLst>
              <a:ext uri="{FF2B5EF4-FFF2-40B4-BE49-F238E27FC236}">
                <a16:creationId xmlns:a16="http://schemas.microsoft.com/office/drawing/2014/main" id="{CB5A8A10-F160-4D26-A64B-9801F5A995B9}"/>
              </a:ext>
            </a:extLst>
          </p:cNvPr>
          <p:cNvSpPr/>
          <p:nvPr/>
        </p:nvSpPr>
        <p:spPr>
          <a:xfrm>
            <a:off x="491461" y="3360164"/>
            <a:ext cx="3565925" cy="175432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0" indent="-285750">
              <a:buClr>
                <a:srgbClr val="3FA4DE"/>
              </a:buClr>
              <a:buFont typeface="Arial" panose="020B0604020202020204" pitchFamily="34" charset="0"/>
              <a:buChar char="•"/>
              <a:defRPr/>
            </a:pPr>
            <a:r>
              <a:rPr lang="en-US" altLang="zh-CN"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Provide 1 core switch slot, 1 core control board slot and 4 module board slots</a:t>
            </a:r>
          </a:p>
          <a:p>
            <a:pPr marL="285750" lvl="0" indent="-285750">
              <a:buClr>
                <a:srgbClr val="3FA4DE"/>
              </a:buClr>
              <a:buFont typeface="Arial" panose="020B0604020202020204" pitchFamily="34" charset="0"/>
              <a:buChar char="•"/>
              <a:defRPr/>
            </a:pPr>
            <a:r>
              <a:rPr lang="en-US" altLang="zh-CN"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Support Core Switch Unit (CSU), Core Control Unit (CCU) and Module Unit</a:t>
            </a:r>
          </a:p>
        </p:txBody>
      </p:sp>
      <p:sp>
        <p:nvSpPr>
          <p:cNvPr id="18" name="矩形 17">
            <a:extLst>
              <a:ext uri="{FF2B5EF4-FFF2-40B4-BE49-F238E27FC236}">
                <a16:creationId xmlns:a16="http://schemas.microsoft.com/office/drawing/2014/main" id="{A89C310B-76F7-4E48-AE5B-C0658DB92AE5}"/>
              </a:ext>
            </a:extLst>
          </p:cNvPr>
          <p:cNvSpPr/>
          <p:nvPr/>
        </p:nvSpPr>
        <p:spPr>
          <a:xfrm>
            <a:off x="4036648" y="3371732"/>
            <a:ext cx="3565925" cy="175432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0" indent="-285750">
              <a:buClr>
                <a:srgbClr val="3FA4DE"/>
              </a:buClr>
              <a:buFont typeface="Arial" panose="020B0604020202020204" pitchFamily="34" charset="0"/>
              <a:buChar char="•"/>
              <a:defRPr/>
            </a:pPr>
            <a:r>
              <a:rPr lang="en-US" altLang="zh-CN"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Provide 1 core switch slot, 2 core control board slots and 9 module board slots</a:t>
            </a:r>
          </a:p>
          <a:p>
            <a:pPr marL="285750" lvl="0" indent="-285750">
              <a:buClr>
                <a:srgbClr val="3FA4DE"/>
              </a:buClr>
              <a:buFont typeface="Arial" panose="020B0604020202020204" pitchFamily="34" charset="0"/>
              <a:buChar char="•"/>
              <a:defRPr/>
            </a:pPr>
            <a:r>
              <a:rPr lang="en-US" altLang="zh-CN"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Support Core Switch Unit (CSU), Core Control Unit (CCU) and Module Unit</a:t>
            </a:r>
          </a:p>
        </p:txBody>
      </p:sp>
      <p:sp>
        <p:nvSpPr>
          <p:cNvPr id="19" name="矩形: 圆角 18">
            <a:extLst>
              <a:ext uri="{FF2B5EF4-FFF2-40B4-BE49-F238E27FC236}">
                <a16:creationId xmlns:a16="http://schemas.microsoft.com/office/drawing/2014/main" id="{BF3B189F-DB4E-4529-995B-A20094BB970B}"/>
              </a:ext>
            </a:extLst>
          </p:cNvPr>
          <p:cNvSpPr/>
          <p:nvPr/>
        </p:nvSpPr>
        <p:spPr>
          <a:xfrm>
            <a:off x="4659896" y="5383091"/>
            <a:ext cx="2339401" cy="461665"/>
          </a:xfrm>
          <a:prstGeom prst="roundRect">
            <a:avLst/>
          </a:prstGeom>
          <a:noFill/>
          <a:ln w="19050">
            <a:solidFill>
              <a:srgbClr val="3FA4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C654FC63-B196-472B-8B74-70199EA1F543}"/>
              </a:ext>
            </a:extLst>
          </p:cNvPr>
          <p:cNvSpPr txBox="1"/>
          <p:nvPr/>
        </p:nvSpPr>
        <p:spPr>
          <a:xfrm>
            <a:off x="4776775" y="5444646"/>
            <a:ext cx="2105641" cy="400110"/>
          </a:xfrm>
          <a:prstGeom prst="rect">
            <a:avLst/>
          </a:prstGeom>
          <a:noFill/>
        </p:spPr>
        <p:txBody>
          <a:bodyPr wrap="square" rtlCol="0">
            <a:spAutoFit/>
          </a:bodyPr>
          <a:lstStyle/>
          <a:p>
            <a:pPr algn="ctr"/>
            <a:r>
              <a:rPr lang="en-US" altLang="zh-CN" sz="2000" b="1" dirty="0">
                <a:solidFill>
                  <a:srgbClr val="3FA4DE"/>
                </a:solidFill>
              </a:rPr>
              <a:t>UCP2120</a:t>
            </a:r>
          </a:p>
        </p:txBody>
      </p:sp>
      <p:sp>
        <p:nvSpPr>
          <p:cNvPr id="21" name="矩形 20">
            <a:extLst>
              <a:ext uri="{FF2B5EF4-FFF2-40B4-BE49-F238E27FC236}">
                <a16:creationId xmlns:a16="http://schemas.microsoft.com/office/drawing/2014/main" id="{0E6E271E-634D-4663-B298-3BF7D663DB37}"/>
              </a:ext>
            </a:extLst>
          </p:cNvPr>
          <p:cNvSpPr/>
          <p:nvPr/>
        </p:nvSpPr>
        <p:spPr>
          <a:xfrm>
            <a:off x="7776926" y="3371732"/>
            <a:ext cx="4100749" cy="175432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0" indent="-285750">
              <a:buClr>
                <a:srgbClr val="3FA4DE"/>
              </a:buClr>
              <a:buFont typeface="Arial" panose="020B0604020202020204" pitchFamily="34" charset="0"/>
              <a:buChar char="•"/>
              <a:defRPr/>
            </a:pPr>
            <a:r>
              <a:rPr lang="en-US" altLang="zh-CN"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Provide 1 core switch slot, 2 core control board slots, 9 module board slots and 2 power supply slots;</a:t>
            </a:r>
          </a:p>
          <a:p>
            <a:pPr marL="285750" lvl="0" indent="-285750">
              <a:buClr>
                <a:srgbClr val="3FA4DE"/>
              </a:buClr>
              <a:buFont typeface="Arial" panose="020B0604020202020204" pitchFamily="34" charset="0"/>
              <a:buChar char="•"/>
              <a:defRPr/>
            </a:pPr>
            <a:r>
              <a:rPr lang="en-US" altLang="zh-CN"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Support Core Switch Unit (CSU), Core Control Unit (CCU) and Module Unit</a:t>
            </a:r>
          </a:p>
        </p:txBody>
      </p:sp>
      <p:sp>
        <p:nvSpPr>
          <p:cNvPr id="22" name="矩形: 圆角 21">
            <a:extLst>
              <a:ext uri="{FF2B5EF4-FFF2-40B4-BE49-F238E27FC236}">
                <a16:creationId xmlns:a16="http://schemas.microsoft.com/office/drawing/2014/main" id="{C5B81F70-0455-4ECB-8546-C86FB7EE937D}"/>
              </a:ext>
            </a:extLst>
          </p:cNvPr>
          <p:cNvSpPr/>
          <p:nvPr/>
        </p:nvSpPr>
        <p:spPr>
          <a:xfrm>
            <a:off x="8429044" y="5383091"/>
            <a:ext cx="2339401" cy="461665"/>
          </a:xfrm>
          <a:prstGeom prst="roundRect">
            <a:avLst/>
          </a:prstGeom>
          <a:noFill/>
          <a:ln w="19050">
            <a:solidFill>
              <a:srgbClr val="3FA4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a:extLst>
              <a:ext uri="{FF2B5EF4-FFF2-40B4-BE49-F238E27FC236}">
                <a16:creationId xmlns:a16="http://schemas.microsoft.com/office/drawing/2014/main" id="{EC9A4BD6-508B-4A5A-87DA-FD6C10A0A3AF}"/>
              </a:ext>
            </a:extLst>
          </p:cNvPr>
          <p:cNvSpPr txBox="1"/>
          <p:nvPr/>
        </p:nvSpPr>
        <p:spPr>
          <a:xfrm>
            <a:off x="8545923" y="5444646"/>
            <a:ext cx="2105641" cy="400110"/>
          </a:xfrm>
          <a:prstGeom prst="rect">
            <a:avLst/>
          </a:prstGeom>
          <a:noFill/>
        </p:spPr>
        <p:txBody>
          <a:bodyPr wrap="square" rtlCol="0">
            <a:spAutoFit/>
          </a:bodyPr>
          <a:lstStyle/>
          <a:p>
            <a:pPr algn="ctr"/>
            <a:r>
              <a:rPr lang="en-US" altLang="zh-CN" sz="2000" b="1" dirty="0">
                <a:solidFill>
                  <a:srgbClr val="3FA4DE"/>
                </a:solidFill>
              </a:rPr>
              <a:t>UCP4131</a:t>
            </a:r>
          </a:p>
        </p:txBody>
      </p:sp>
      <p:sp>
        <p:nvSpPr>
          <p:cNvPr id="24" name="矩形: 圆角 23">
            <a:extLst>
              <a:ext uri="{FF2B5EF4-FFF2-40B4-BE49-F238E27FC236}">
                <a16:creationId xmlns:a16="http://schemas.microsoft.com/office/drawing/2014/main" id="{B2CD7A33-2646-43D1-A1FE-B40C8A87779E}"/>
              </a:ext>
            </a:extLst>
          </p:cNvPr>
          <p:cNvSpPr/>
          <p:nvPr/>
        </p:nvSpPr>
        <p:spPr>
          <a:xfrm>
            <a:off x="1007629" y="5383091"/>
            <a:ext cx="2339401" cy="461665"/>
          </a:xfrm>
          <a:prstGeom prst="roundRect">
            <a:avLst/>
          </a:prstGeom>
          <a:noFill/>
          <a:ln w="19050">
            <a:solidFill>
              <a:srgbClr val="3FA4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a:extLst>
              <a:ext uri="{FF2B5EF4-FFF2-40B4-BE49-F238E27FC236}">
                <a16:creationId xmlns:a16="http://schemas.microsoft.com/office/drawing/2014/main" id="{1170CDFE-7F4F-4E90-9623-600A7E00BE36}"/>
              </a:ext>
            </a:extLst>
          </p:cNvPr>
          <p:cNvSpPr txBox="1"/>
          <p:nvPr/>
        </p:nvSpPr>
        <p:spPr>
          <a:xfrm>
            <a:off x="1124508" y="5413868"/>
            <a:ext cx="2105641" cy="400110"/>
          </a:xfrm>
          <a:prstGeom prst="rect">
            <a:avLst/>
          </a:prstGeom>
          <a:noFill/>
        </p:spPr>
        <p:txBody>
          <a:bodyPr wrap="square" rtlCol="0">
            <a:spAutoFit/>
          </a:bodyPr>
          <a:lstStyle/>
          <a:p>
            <a:pPr algn="ctr"/>
            <a:r>
              <a:rPr lang="en-US" altLang="zh-CN" sz="2000" b="1" dirty="0">
                <a:solidFill>
                  <a:srgbClr val="3FA4DE"/>
                </a:solidFill>
              </a:rPr>
              <a:t>UCP1600</a:t>
            </a:r>
          </a:p>
        </p:txBody>
      </p:sp>
    </p:spTree>
    <p:extLst>
      <p:ext uri="{BB962C8B-B14F-4D97-AF65-F5344CB8AC3E}">
        <p14:creationId xmlns:p14="http://schemas.microsoft.com/office/powerpoint/2010/main" val="213401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7B5A46F1-475B-431D-9E5E-BEF78B1EEFCE}"/>
              </a:ext>
            </a:extLst>
          </p:cNvPr>
          <p:cNvSpPr>
            <a:spLocks noGrp="1"/>
          </p:cNvSpPr>
          <p:nvPr>
            <p:ph type="body" sz="quarter" idx="15"/>
          </p:nvPr>
        </p:nvSpPr>
        <p:spPr>
          <a:xfrm>
            <a:off x="872001" y="184342"/>
            <a:ext cx="9976973" cy="520700"/>
          </a:xfrm>
        </p:spPr>
        <p:txBody>
          <a:bodyPr/>
          <a:lstStyle/>
          <a:p>
            <a:r>
              <a:rPr lang="en-US" altLang="zh-CN" dirty="0"/>
              <a:t>Unified Communication Platform —— Core Switch Unit</a:t>
            </a:r>
          </a:p>
          <a:p>
            <a:endParaRPr lang="zh-CN" altLang="en-US" dirty="0"/>
          </a:p>
        </p:txBody>
      </p:sp>
      <p:sp>
        <p:nvSpPr>
          <p:cNvPr id="4" name="文本占位符 3">
            <a:extLst>
              <a:ext uri="{FF2B5EF4-FFF2-40B4-BE49-F238E27FC236}">
                <a16:creationId xmlns:a16="http://schemas.microsoft.com/office/drawing/2014/main" id="{B6A6D794-408B-4F01-B9CF-DB1532BFA27A}"/>
              </a:ext>
            </a:extLst>
          </p:cNvPr>
          <p:cNvSpPr>
            <a:spLocks noGrp="1"/>
          </p:cNvSpPr>
          <p:nvPr>
            <p:ph type="body" sz="quarter" idx="16"/>
          </p:nvPr>
        </p:nvSpPr>
        <p:spPr/>
        <p:txBody>
          <a:bodyPr>
            <a:normAutofit lnSpcReduction="10000"/>
          </a:bodyPr>
          <a:lstStyle/>
          <a:p>
            <a:r>
              <a:rPr lang="en-US" altLang="zh-CN" dirty="0">
                <a:latin typeface="Arial" panose="020B0604020202020204" pitchFamily="34" charset="0"/>
                <a:cs typeface="Arial" panose="020B0604020202020204" pitchFamily="34" charset="0"/>
              </a:rPr>
              <a:t>1000M Switchboard</a:t>
            </a:r>
          </a:p>
          <a:p>
            <a:r>
              <a:rPr lang="en-US" altLang="zh-CN" dirty="0">
                <a:latin typeface="Arial" panose="020B0604020202020204" pitchFamily="34" charset="0"/>
                <a:cs typeface="Arial" panose="020B0604020202020204" pitchFamily="34" charset="0"/>
              </a:rPr>
              <a:t>Provides 3 Ethernet ports, 1 SFP port, and 1 RST key</a:t>
            </a:r>
          </a:p>
          <a:p>
            <a:endParaRPr lang="zh-CN" altLang="en-US" dirty="0"/>
          </a:p>
        </p:txBody>
      </p:sp>
      <p:sp>
        <p:nvSpPr>
          <p:cNvPr id="5" name="文本占位符 4">
            <a:extLst>
              <a:ext uri="{FF2B5EF4-FFF2-40B4-BE49-F238E27FC236}">
                <a16:creationId xmlns:a16="http://schemas.microsoft.com/office/drawing/2014/main" id="{7BF66B24-0986-498E-818B-96B8279B564D}"/>
              </a:ext>
            </a:extLst>
          </p:cNvPr>
          <p:cNvSpPr>
            <a:spLocks noGrp="1"/>
          </p:cNvSpPr>
          <p:nvPr>
            <p:ph type="body" sz="quarter" idx="17"/>
          </p:nvPr>
        </p:nvSpPr>
        <p:spPr/>
        <p:txBody>
          <a:bodyPr/>
          <a:lstStyle/>
          <a:p>
            <a:r>
              <a:rPr lang="en-US" altLang="zh-CN" dirty="0"/>
              <a:t>CSU-G</a:t>
            </a:r>
          </a:p>
          <a:p>
            <a:endParaRPr lang="zh-CN" altLang="en-US" dirty="0"/>
          </a:p>
        </p:txBody>
      </p:sp>
      <p:sp>
        <p:nvSpPr>
          <p:cNvPr id="6" name="文本占位符 5">
            <a:extLst>
              <a:ext uri="{FF2B5EF4-FFF2-40B4-BE49-F238E27FC236}">
                <a16:creationId xmlns:a16="http://schemas.microsoft.com/office/drawing/2014/main" id="{50F37B07-9422-4068-8C99-EEC0FADF2A1E}"/>
              </a:ext>
            </a:extLst>
          </p:cNvPr>
          <p:cNvSpPr>
            <a:spLocks noGrp="1"/>
          </p:cNvSpPr>
          <p:nvPr>
            <p:ph type="body" sz="quarter" idx="18"/>
          </p:nvPr>
        </p:nvSpPr>
        <p:spPr/>
        <p:txBody>
          <a:bodyPr/>
          <a:lstStyle/>
          <a:p>
            <a:r>
              <a:rPr lang="en-US" altLang="zh-CN" dirty="0">
                <a:latin typeface="Arial" panose="020B0604020202020204" pitchFamily="34" charset="0"/>
                <a:cs typeface="Arial" panose="020B0604020202020204" pitchFamily="34" charset="0"/>
              </a:rPr>
              <a:t>100M Switchboard</a:t>
            </a:r>
          </a:p>
          <a:p>
            <a:r>
              <a:rPr lang="en-US" altLang="zh-CN" dirty="0">
                <a:latin typeface="Arial" panose="020B0604020202020204" pitchFamily="34" charset="0"/>
                <a:cs typeface="Arial" panose="020B0604020202020204" pitchFamily="34" charset="0"/>
              </a:rPr>
              <a:t>Provides 2 Ethernet ports, 1 Console port, and 1 RST key</a:t>
            </a:r>
            <a:endParaRPr lang="zh-CN" altLang="en-US" dirty="0">
              <a:latin typeface="Arial" panose="020B0604020202020204" pitchFamily="34" charset="0"/>
              <a:cs typeface="Arial" panose="020B0604020202020204" pitchFamily="34" charset="0"/>
            </a:endParaRPr>
          </a:p>
        </p:txBody>
      </p:sp>
      <p:sp>
        <p:nvSpPr>
          <p:cNvPr id="7" name="文本占位符 6">
            <a:extLst>
              <a:ext uri="{FF2B5EF4-FFF2-40B4-BE49-F238E27FC236}">
                <a16:creationId xmlns:a16="http://schemas.microsoft.com/office/drawing/2014/main" id="{0ECB6F80-0832-4BDE-A9A9-A74EC138B723}"/>
              </a:ext>
            </a:extLst>
          </p:cNvPr>
          <p:cNvSpPr>
            <a:spLocks noGrp="1"/>
          </p:cNvSpPr>
          <p:nvPr>
            <p:ph type="body" sz="quarter" idx="19"/>
          </p:nvPr>
        </p:nvSpPr>
        <p:spPr/>
        <p:txBody>
          <a:bodyPr/>
          <a:lstStyle/>
          <a:p>
            <a:r>
              <a:rPr lang="en-US" altLang="zh-CN" dirty="0"/>
              <a:t>CSU-F</a:t>
            </a:r>
          </a:p>
          <a:p>
            <a:endParaRPr lang="zh-CN" altLang="en-US" dirty="0"/>
          </a:p>
        </p:txBody>
      </p:sp>
      <p:pic>
        <p:nvPicPr>
          <p:cNvPr id="9" name="图片 8">
            <a:extLst>
              <a:ext uri="{FF2B5EF4-FFF2-40B4-BE49-F238E27FC236}">
                <a16:creationId xmlns:a16="http://schemas.microsoft.com/office/drawing/2014/main" id="{66F6AC34-4494-4102-BBF4-4391896FCA5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166" b="27196"/>
          <a:stretch/>
        </p:blipFill>
        <p:spPr>
          <a:xfrm>
            <a:off x="986301" y="1138099"/>
            <a:ext cx="3956891" cy="1363662"/>
          </a:xfrm>
          <a:prstGeom prst="rect">
            <a:avLst/>
          </a:prstGeom>
          <a:effectLst>
            <a:outerShdw blurRad="76200" dist="12700" dir="2700000" sy="-23000" kx="-800400" algn="bl" rotWithShape="0">
              <a:prstClr val="black">
                <a:alpha val="20000"/>
              </a:prstClr>
            </a:outerShdw>
          </a:effectLst>
        </p:spPr>
      </p:pic>
      <p:pic>
        <p:nvPicPr>
          <p:cNvPr id="11" name="图片 10">
            <a:extLst>
              <a:ext uri="{FF2B5EF4-FFF2-40B4-BE49-F238E27FC236}">
                <a16:creationId xmlns:a16="http://schemas.microsoft.com/office/drawing/2014/main" id="{9A79E478-34BF-4ADA-9CA0-97FA557F00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8" t="829" r="-128" b="14834"/>
          <a:stretch/>
        </p:blipFill>
        <p:spPr>
          <a:xfrm>
            <a:off x="6732290" y="3553609"/>
            <a:ext cx="4801825" cy="1842256"/>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630786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227B9225-5AE4-49B9-BEE3-4A680CE1990A}"/>
              </a:ext>
            </a:extLst>
          </p:cNvPr>
          <p:cNvSpPr>
            <a:spLocks noGrp="1"/>
          </p:cNvSpPr>
          <p:nvPr>
            <p:ph type="body" sz="quarter" idx="15"/>
          </p:nvPr>
        </p:nvSpPr>
        <p:spPr>
          <a:xfrm>
            <a:off x="872001" y="184342"/>
            <a:ext cx="10643723" cy="520700"/>
          </a:xfrm>
        </p:spPr>
        <p:txBody>
          <a:bodyPr/>
          <a:lstStyle/>
          <a:p>
            <a:r>
              <a:rPr lang="en-US" altLang="zh-CN" dirty="0"/>
              <a:t>Unified Communication Platform —— Core Control Unit</a:t>
            </a:r>
          </a:p>
          <a:p>
            <a:endParaRPr lang="zh-CN" altLang="en-US" dirty="0"/>
          </a:p>
        </p:txBody>
      </p:sp>
      <p:pic>
        <p:nvPicPr>
          <p:cNvPr id="4" name="图片 3">
            <a:extLst>
              <a:ext uri="{FF2B5EF4-FFF2-40B4-BE49-F238E27FC236}">
                <a16:creationId xmlns:a16="http://schemas.microsoft.com/office/drawing/2014/main" id="{21708CF6-AF9C-4D5F-93D4-DCD38FC1FC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148" y="1294664"/>
            <a:ext cx="3957350" cy="2638233"/>
          </a:xfrm>
          <a:prstGeom prst="rect">
            <a:avLst/>
          </a:prstGeom>
        </p:spPr>
      </p:pic>
      <p:pic>
        <p:nvPicPr>
          <p:cNvPr id="6" name="图片 5">
            <a:extLst>
              <a:ext uri="{FF2B5EF4-FFF2-40B4-BE49-F238E27FC236}">
                <a16:creationId xmlns:a16="http://schemas.microsoft.com/office/drawing/2014/main" id="{F34382B4-BE66-4189-B4DC-D35DA6F0A1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0432" y="1245922"/>
            <a:ext cx="4291977" cy="2723958"/>
          </a:xfrm>
          <a:prstGeom prst="rect">
            <a:avLst/>
          </a:prstGeom>
        </p:spPr>
      </p:pic>
      <p:pic>
        <p:nvPicPr>
          <p:cNvPr id="7" name="图片 6">
            <a:extLst>
              <a:ext uri="{FF2B5EF4-FFF2-40B4-BE49-F238E27FC236}">
                <a16:creationId xmlns:a16="http://schemas.microsoft.com/office/drawing/2014/main" id="{A0DCC1AD-134F-436B-8006-D14C350C04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3623" y="1288785"/>
            <a:ext cx="3957350" cy="2638233"/>
          </a:xfrm>
          <a:prstGeom prst="rect">
            <a:avLst/>
          </a:prstGeom>
        </p:spPr>
      </p:pic>
      <p:sp>
        <p:nvSpPr>
          <p:cNvPr id="8" name="矩形 7">
            <a:extLst>
              <a:ext uri="{FF2B5EF4-FFF2-40B4-BE49-F238E27FC236}">
                <a16:creationId xmlns:a16="http://schemas.microsoft.com/office/drawing/2014/main" id="{6D9BBF3A-1EA6-4814-8E98-B3A2D5E63089}"/>
              </a:ext>
            </a:extLst>
          </p:cNvPr>
          <p:cNvSpPr/>
          <p:nvPr/>
        </p:nvSpPr>
        <p:spPr>
          <a:xfrm>
            <a:off x="389861" y="3730891"/>
            <a:ext cx="3565925" cy="203132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0" indent="-285750">
              <a:buClr>
                <a:srgbClr val="3FA4DE"/>
              </a:buClr>
              <a:buFont typeface="Arial" panose="020B0604020202020204" pitchFamily="34" charset="0"/>
              <a:buChar char="•"/>
              <a:defRPr/>
            </a:pPr>
            <a:r>
              <a:rPr lang="en-US" altLang="zh-CN"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Intel Bay Trail quad-core processor;</a:t>
            </a:r>
          </a:p>
          <a:p>
            <a:pPr marL="285750" lvl="0" indent="-285750">
              <a:buClr>
                <a:srgbClr val="3FA4DE"/>
              </a:buClr>
              <a:buFont typeface="Arial" panose="020B0604020202020204" pitchFamily="34" charset="0"/>
              <a:buChar char="•"/>
              <a:defRPr/>
            </a:pPr>
            <a:r>
              <a:rPr lang="en-US" altLang="zh-CN"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2 USB ports; 2 Ethernet ports; 1 VGA port;</a:t>
            </a:r>
          </a:p>
          <a:p>
            <a:pPr marL="285750" lvl="0" indent="-285750">
              <a:buClr>
                <a:srgbClr val="3FA4DE"/>
              </a:buClr>
              <a:buFont typeface="Arial" panose="020B0604020202020204" pitchFamily="34" charset="0"/>
              <a:buChar char="•"/>
              <a:defRPr/>
            </a:pPr>
            <a:r>
              <a:rPr lang="en-US" altLang="zh-CN"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CPU: 1.83GHz Intel(R) Celeron(R) N2930</a:t>
            </a:r>
          </a:p>
          <a:p>
            <a:pPr marL="285750" lvl="0" indent="-285750">
              <a:buClr>
                <a:srgbClr val="3FA4DE"/>
              </a:buClr>
              <a:buFont typeface="Arial" panose="020B0604020202020204" pitchFamily="34" charset="0"/>
              <a:buChar char="•"/>
              <a:defRPr/>
            </a:pPr>
            <a:r>
              <a:rPr lang="en-US" altLang="zh-CN"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RAM: Up to 8GB DDR3L 1333</a:t>
            </a:r>
          </a:p>
        </p:txBody>
      </p:sp>
      <p:sp>
        <p:nvSpPr>
          <p:cNvPr id="9" name="矩形 8">
            <a:extLst>
              <a:ext uri="{FF2B5EF4-FFF2-40B4-BE49-F238E27FC236}">
                <a16:creationId xmlns:a16="http://schemas.microsoft.com/office/drawing/2014/main" id="{726CA0D1-9637-416F-ACE5-EEA93A49A09B}"/>
              </a:ext>
            </a:extLst>
          </p:cNvPr>
          <p:cNvSpPr/>
          <p:nvPr/>
        </p:nvSpPr>
        <p:spPr>
          <a:xfrm>
            <a:off x="3935048" y="3742459"/>
            <a:ext cx="3565925" cy="203132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0" indent="-285750">
              <a:buClr>
                <a:srgbClr val="3FA4DE"/>
              </a:buClr>
              <a:buFont typeface="Arial" panose="020B0604020202020204" pitchFamily="34" charset="0"/>
              <a:buChar char="•"/>
              <a:defRPr/>
            </a:pPr>
            <a:r>
              <a:rPr lang="en-US" altLang="zh-CN"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Intel Celeron Gemini Laky quad-core processor;</a:t>
            </a:r>
          </a:p>
          <a:p>
            <a:pPr marL="285750" lvl="0" indent="-285750">
              <a:buClr>
                <a:srgbClr val="3FA4DE"/>
              </a:buClr>
              <a:buFont typeface="Arial" panose="020B0604020202020204" pitchFamily="34" charset="0"/>
              <a:buChar char="•"/>
              <a:defRPr/>
            </a:pPr>
            <a:r>
              <a:rPr lang="en-US" altLang="zh-CN"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1 USB port; 2 Ethernet ports;           1 HDMI port;</a:t>
            </a:r>
          </a:p>
          <a:p>
            <a:pPr marL="285750" lvl="0" indent="-285750">
              <a:buClr>
                <a:srgbClr val="3FA4DE"/>
              </a:buClr>
              <a:buFont typeface="Arial" panose="020B0604020202020204" pitchFamily="34" charset="0"/>
              <a:buChar char="•"/>
              <a:defRPr/>
            </a:pPr>
            <a:r>
              <a:rPr lang="en-US" altLang="zh-CN"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CPU: 1.10G Intel(R) Celeron(R) N4120</a:t>
            </a:r>
          </a:p>
          <a:p>
            <a:pPr marL="285750" lvl="0" indent="-285750">
              <a:buClr>
                <a:srgbClr val="3FA4DE"/>
              </a:buClr>
              <a:buFont typeface="Arial" panose="020B0604020202020204" pitchFamily="34" charset="0"/>
              <a:buChar char="•"/>
              <a:defRPr/>
            </a:pPr>
            <a:r>
              <a:rPr lang="en-US" altLang="zh-CN"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RAM: Up to 8GB DDR4-2400</a:t>
            </a:r>
          </a:p>
        </p:txBody>
      </p:sp>
      <p:sp>
        <p:nvSpPr>
          <p:cNvPr id="10" name="矩形: 圆角 9">
            <a:extLst>
              <a:ext uri="{FF2B5EF4-FFF2-40B4-BE49-F238E27FC236}">
                <a16:creationId xmlns:a16="http://schemas.microsoft.com/office/drawing/2014/main" id="{CEDF8C31-FF0A-4D45-861C-5C1C5AC5BB73}"/>
              </a:ext>
            </a:extLst>
          </p:cNvPr>
          <p:cNvSpPr/>
          <p:nvPr/>
        </p:nvSpPr>
        <p:spPr>
          <a:xfrm>
            <a:off x="4541283" y="5905100"/>
            <a:ext cx="2339401" cy="461665"/>
          </a:xfrm>
          <a:prstGeom prst="roundRect">
            <a:avLst/>
          </a:prstGeom>
          <a:noFill/>
          <a:ln w="19050">
            <a:solidFill>
              <a:srgbClr val="3FA4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B1DD89AE-86DA-447F-A7C5-C0C96DC7075E}"/>
              </a:ext>
            </a:extLst>
          </p:cNvPr>
          <p:cNvSpPr txBox="1"/>
          <p:nvPr/>
        </p:nvSpPr>
        <p:spPr>
          <a:xfrm>
            <a:off x="4658162" y="5966655"/>
            <a:ext cx="2105641" cy="400110"/>
          </a:xfrm>
          <a:prstGeom prst="rect">
            <a:avLst/>
          </a:prstGeom>
          <a:noFill/>
        </p:spPr>
        <p:txBody>
          <a:bodyPr wrap="square" rtlCol="0">
            <a:spAutoFit/>
          </a:bodyPr>
          <a:lstStyle/>
          <a:p>
            <a:pPr algn="ctr"/>
            <a:r>
              <a:rPr lang="en-US" altLang="zh-CN" sz="2000" b="1" dirty="0">
                <a:solidFill>
                  <a:srgbClr val="3FA4DE"/>
                </a:solidFill>
              </a:rPr>
              <a:t>CCU-N-GML</a:t>
            </a:r>
          </a:p>
        </p:txBody>
      </p:sp>
      <p:sp>
        <p:nvSpPr>
          <p:cNvPr id="12" name="矩形 11">
            <a:extLst>
              <a:ext uri="{FF2B5EF4-FFF2-40B4-BE49-F238E27FC236}">
                <a16:creationId xmlns:a16="http://schemas.microsoft.com/office/drawing/2014/main" id="{A4E2EDA5-D259-46A6-BAA4-0C5B33AA271F}"/>
              </a:ext>
            </a:extLst>
          </p:cNvPr>
          <p:cNvSpPr/>
          <p:nvPr/>
        </p:nvSpPr>
        <p:spPr>
          <a:xfrm>
            <a:off x="7518321" y="3742459"/>
            <a:ext cx="4100749" cy="1477328"/>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0" indent="-285750">
              <a:buClr>
                <a:srgbClr val="3FA4DE"/>
              </a:buClr>
              <a:buFont typeface="Arial" panose="020B0604020202020204" pitchFamily="34" charset="0"/>
              <a:buChar char="•"/>
              <a:defRPr/>
            </a:pPr>
            <a:r>
              <a:rPr lang="en-US" altLang="zh-CN"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Intel 11th i5 quad-core processor;</a:t>
            </a:r>
          </a:p>
          <a:p>
            <a:pPr marL="285750" lvl="0" indent="-285750">
              <a:buClr>
                <a:srgbClr val="3FA4DE"/>
              </a:buClr>
              <a:buFont typeface="Arial" panose="020B0604020202020204" pitchFamily="34" charset="0"/>
              <a:buChar char="•"/>
              <a:defRPr/>
            </a:pPr>
            <a:r>
              <a:rPr lang="en-US" altLang="zh-CN"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2 USB ports; 2 Ethernet ports;        1 HDMI port;</a:t>
            </a:r>
          </a:p>
          <a:p>
            <a:pPr marL="285750" lvl="0" indent="-285750">
              <a:buClr>
                <a:srgbClr val="3FA4DE"/>
              </a:buClr>
              <a:buFont typeface="Arial" panose="020B0604020202020204" pitchFamily="34" charset="0"/>
              <a:buChar char="•"/>
              <a:defRPr/>
            </a:pPr>
            <a:r>
              <a:rPr lang="en-US" altLang="zh-CN"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CPU: 3.20 GHz Intel(R) Core(R)</a:t>
            </a:r>
          </a:p>
          <a:p>
            <a:pPr marL="285750" lvl="0" indent="-285750">
              <a:buClr>
                <a:srgbClr val="3FA4DE"/>
              </a:buClr>
              <a:buFont typeface="Arial" panose="020B0604020202020204" pitchFamily="34" charset="0"/>
              <a:buChar char="•"/>
              <a:defRPr/>
            </a:pPr>
            <a:r>
              <a:rPr lang="en-US" altLang="zh-CN"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RAM: Up to 32GB DDR4-2400</a:t>
            </a:r>
          </a:p>
        </p:txBody>
      </p:sp>
      <p:sp>
        <p:nvSpPr>
          <p:cNvPr id="13" name="矩形: 圆角 12">
            <a:extLst>
              <a:ext uri="{FF2B5EF4-FFF2-40B4-BE49-F238E27FC236}">
                <a16:creationId xmlns:a16="http://schemas.microsoft.com/office/drawing/2014/main" id="{328A5853-81C8-4B8E-8855-02527AF2AD8D}"/>
              </a:ext>
            </a:extLst>
          </p:cNvPr>
          <p:cNvSpPr/>
          <p:nvPr/>
        </p:nvSpPr>
        <p:spPr>
          <a:xfrm>
            <a:off x="8390944" y="5905100"/>
            <a:ext cx="2339401" cy="461665"/>
          </a:xfrm>
          <a:prstGeom prst="roundRect">
            <a:avLst/>
          </a:prstGeom>
          <a:noFill/>
          <a:ln w="19050">
            <a:solidFill>
              <a:srgbClr val="3FA4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1B53BB12-F3B6-4AAC-AA83-8BAB0B4E52A6}"/>
              </a:ext>
            </a:extLst>
          </p:cNvPr>
          <p:cNvSpPr txBox="1"/>
          <p:nvPr/>
        </p:nvSpPr>
        <p:spPr>
          <a:xfrm>
            <a:off x="8507823" y="5966655"/>
            <a:ext cx="2105641" cy="400110"/>
          </a:xfrm>
          <a:prstGeom prst="rect">
            <a:avLst/>
          </a:prstGeom>
          <a:noFill/>
        </p:spPr>
        <p:txBody>
          <a:bodyPr wrap="square" rtlCol="0">
            <a:spAutoFit/>
          </a:bodyPr>
          <a:lstStyle/>
          <a:p>
            <a:pPr algn="ctr"/>
            <a:r>
              <a:rPr lang="en-US" altLang="zh-CN" sz="2000" b="1" dirty="0">
                <a:solidFill>
                  <a:srgbClr val="3FA4DE"/>
                </a:solidFill>
              </a:rPr>
              <a:t>CCU-I-TGL</a:t>
            </a:r>
          </a:p>
        </p:txBody>
      </p:sp>
      <p:sp>
        <p:nvSpPr>
          <p:cNvPr id="15" name="矩形: 圆角 14">
            <a:extLst>
              <a:ext uri="{FF2B5EF4-FFF2-40B4-BE49-F238E27FC236}">
                <a16:creationId xmlns:a16="http://schemas.microsoft.com/office/drawing/2014/main" id="{A10C22B5-630A-4196-A453-A80F3F0797D6}"/>
              </a:ext>
            </a:extLst>
          </p:cNvPr>
          <p:cNvSpPr/>
          <p:nvPr/>
        </p:nvSpPr>
        <p:spPr>
          <a:xfrm>
            <a:off x="872001" y="5907459"/>
            <a:ext cx="2339401" cy="461665"/>
          </a:xfrm>
          <a:prstGeom prst="roundRect">
            <a:avLst/>
          </a:prstGeom>
          <a:noFill/>
          <a:ln w="19050">
            <a:solidFill>
              <a:srgbClr val="3FA4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A3F59AD9-A55F-4687-AC51-594CF9CEDE61}"/>
              </a:ext>
            </a:extLst>
          </p:cNvPr>
          <p:cNvSpPr txBox="1"/>
          <p:nvPr/>
        </p:nvSpPr>
        <p:spPr>
          <a:xfrm>
            <a:off x="988880" y="5938236"/>
            <a:ext cx="2105641" cy="400110"/>
          </a:xfrm>
          <a:prstGeom prst="rect">
            <a:avLst/>
          </a:prstGeom>
          <a:noFill/>
        </p:spPr>
        <p:txBody>
          <a:bodyPr wrap="square" rtlCol="0">
            <a:spAutoFit/>
          </a:bodyPr>
          <a:lstStyle/>
          <a:p>
            <a:pPr algn="ctr"/>
            <a:r>
              <a:rPr lang="en-US" altLang="zh-CN" sz="2000" b="1" dirty="0">
                <a:solidFill>
                  <a:srgbClr val="3FA4DE"/>
                </a:solidFill>
              </a:rPr>
              <a:t>CCU-N-BAYL</a:t>
            </a:r>
          </a:p>
        </p:txBody>
      </p:sp>
    </p:spTree>
    <p:extLst>
      <p:ext uri="{BB962C8B-B14F-4D97-AF65-F5344CB8AC3E}">
        <p14:creationId xmlns:p14="http://schemas.microsoft.com/office/powerpoint/2010/main" val="3280799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a:extLst>
              <a:ext uri="{FF2B5EF4-FFF2-40B4-BE49-F238E27FC236}">
                <a16:creationId xmlns:a16="http://schemas.microsoft.com/office/drawing/2014/main" id="{37400CAF-37C1-4456-8418-6F0BB657B18A}"/>
              </a:ext>
            </a:extLst>
          </p:cNvPr>
          <p:cNvGrpSpPr/>
          <p:nvPr/>
        </p:nvGrpSpPr>
        <p:grpSpPr>
          <a:xfrm>
            <a:off x="0" y="2364740"/>
            <a:ext cx="12192000" cy="6065520"/>
            <a:chOff x="0" y="1883"/>
            <a:chExt cx="19200" cy="9552"/>
          </a:xfrm>
        </p:grpSpPr>
        <p:pic>
          <p:nvPicPr>
            <p:cNvPr id="25" name="图片 24" descr="wave_colorf_spect13">
              <a:extLst>
                <a:ext uri="{FF2B5EF4-FFF2-40B4-BE49-F238E27FC236}">
                  <a16:creationId xmlns:a16="http://schemas.microsoft.com/office/drawing/2014/main" id="{566AFEA7-AE99-419A-8633-DA39549EAEAC}"/>
                </a:ext>
              </a:extLst>
            </p:cNvPr>
            <p:cNvPicPr>
              <a:picLocks noChangeAspect="1"/>
            </p:cNvPicPr>
            <p:nvPr/>
          </p:nvPicPr>
          <p:blipFill>
            <a:blip r:embed="rId3"/>
            <a:stretch>
              <a:fillRect/>
            </a:stretch>
          </p:blipFill>
          <p:spPr>
            <a:xfrm>
              <a:off x="0" y="1883"/>
              <a:ext cx="19200" cy="9553"/>
            </a:xfrm>
            <a:prstGeom prst="rect">
              <a:avLst/>
            </a:prstGeom>
          </p:spPr>
        </p:pic>
        <p:sp>
          <p:nvSpPr>
            <p:cNvPr id="26" name="矩形 25">
              <a:extLst>
                <a:ext uri="{FF2B5EF4-FFF2-40B4-BE49-F238E27FC236}">
                  <a16:creationId xmlns:a16="http://schemas.microsoft.com/office/drawing/2014/main" id="{0B840D57-BE00-4E9D-8C3C-276232A27825}"/>
                </a:ext>
              </a:extLst>
            </p:cNvPr>
            <p:cNvSpPr/>
            <p:nvPr/>
          </p:nvSpPr>
          <p:spPr>
            <a:xfrm>
              <a:off x="11906" y="5546"/>
              <a:ext cx="6023" cy="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7" name="组合 6"/>
          <p:cNvGrpSpPr/>
          <p:nvPr/>
        </p:nvGrpSpPr>
        <p:grpSpPr>
          <a:xfrm>
            <a:off x="11663680" y="2932430"/>
            <a:ext cx="95250" cy="962025"/>
            <a:chOff x="18243" y="5368"/>
            <a:chExt cx="150" cy="1515"/>
          </a:xfrm>
          <a:solidFill>
            <a:schemeClr val="bg1">
              <a:lumMod val="85000"/>
            </a:schemeClr>
          </a:solidFill>
        </p:grpSpPr>
        <p:sp>
          <p:nvSpPr>
            <p:cNvPr id="31" name="椭圆 30"/>
            <p:cNvSpPr/>
            <p:nvPr/>
          </p:nvSpPr>
          <p:spPr>
            <a:xfrm>
              <a:off x="18243" y="5368"/>
              <a:ext cx="151" cy="15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cs typeface="+mn-ea"/>
                <a:sym typeface="+mn-lt"/>
              </a:endParaRPr>
            </a:p>
          </p:txBody>
        </p:sp>
        <p:sp>
          <p:nvSpPr>
            <p:cNvPr id="39" name="椭圆 38"/>
            <p:cNvSpPr/>
            <p:nvPr/>
          </p:nvSpPr>
          <p:spPr>
            <a:xfrm>
              <a:off x="18243" y="5823"/>
              <a:ext cx="151" cy="15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cs typeface="+mn-ea"/>
                <a:sym typeface="+mn-lt"/>
              </a:endParaRPr>
            </a:p>
          </p:txBody>
        </p:sp>
        <p:sp>
          <p:nvSpPr>
            <p:cNvPr id="41" name="椭圆 40"/>
            <p:cNvSpPr/>
            <p:nvPr/>
          </p:nvSpPr>
          <p:spPr>
            <a:xfrm>
              <a:off x="18243" y="6278"/>
              <a:ext cx="151" cy="15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cs typeface="+mn-ea"/>
                <a:sym typeface="+mn-lt"/>
              </a:endParaRPr>
            </a:p>
          </p:txBody>
        </p:sp>
        <p:sp>
          <p:nvSpPr>
            <p:cNvPr id="42" name="椭圆 41"/>
            <p:cNvSpPr/>
            <p:nvPr/>
          </p:nvSpPr>
          <p:spPr>
            <a:xfrm>
              <a:off x="18243" y="6733"/>
              <a:ext cx="151" cy="15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cs typeface="+mn-ea"/>
                <a:sym typeface="+mn-lt"/>
              </a:endParaRPr>
            </a:p>
          </p:txBody>
        </p:sp>
      </p:grpSp>
      <p:sp>
        <p:nvSpPr>
          <p:cNvPr id="75" name="矩形 74"/>
          <p:cNvSpPr/>
          <p:nvPr/>
        </p:nvSpPr>
        <p:spPr bwMode="auto">
          <a:xfrm>
            <a:off x="2811698" y="1972582"/>
            <a:ext cx="5715635" cy="1107996"/>
          </a:xfrm>
          <a:prstGeom prst="rect">
            <a:avLst/>
          </a:prstGeom>
          <a:noFill/>
          <a:ln>
            <a:noFill/>
          </a:ln>
        </p:spPr>
        <p:txBody>
          <a:bodyPr wrap="square" rtlCol="0">
            <a:spAutoFit/>
          </a:bodyPr>
          <a:lstStyle/>
          <a:p>
            <a:pPr algn="ctr" defTabSz="457200"/>
            <a:r>
              <a:rPr lang="en-US" altLang="zh-CN" sz="6600" dirty="0">
                <a:ln w="38100">
                  <a:noFill/>
                </a:ln>
                <a:solidFill>
                  <a:schemeClr val="tx1">
                    <a:lumMod val="75000"/>
                    <a:lumOff val="25000"/>
                  </a:schemeClr>
                </a:solidFill>
                <a:cs typeface="+mn-ea"/>
                <a:sym typeface="+mn-lt"/>
              </a:rPr>
              <a:t>Profile</a:t>
            </a:r>
          </a:p>
        </p:txBody>
      </p:sp>
      <p:pic>
        <p:nvPicPr>
          <p:cNvPr id="27" name="图片 26">
            <a:extLst>
              <a:ext uri="{FF2B5EF4-FFF2-40B4-BE49-F238E27FC236}">
                <a16:creationId xmlns:a16="http://schemas.microsoft.com/office/drawing/2014/main" id="{8FA9F1C3-7F92-4B10-906A-4E507ACB42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743" y="142296"/>
            <a:ext cx="2428869" cy="57974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7">
            <a:extLst>
              <a:ext uri="{FF2B5EF4-FFF2-40B4-BE49-F238E27FC236}">
                <a16:creationId xmlns:a16="http://schemas.microsoft.com/office/drawing/2014/main" id="{32747118-C648-448D-9EFB-964BFA36C980}"/>
              </a:ext>
            </a:extLst>
          </p:cNvPr>
          <p:cNvSpPr>
            <a:spLocks noGrp="1"/>
          </p:cNvSpPr>
          <p:nvPr>
            <p:ph type="body" sz="quarter" idx="15"/>
          </p:nvPr>
        </p:nvSpPr>
        <p:spPr>
          <a:xfrm>
            <a:off x="872002" y="184342"/>
            <a:ext cx="9427698" cy="520700"/>
          </a:xfrm>
        </p:spPr>
        <p:txBody>
          <a:bodyPr/>
          <a:lstStyle/>
          <a:p>
            <a:r>
              <a:rPr lang="en-US" altLang="zh-CN" dirty="0"/>
              <a:t>Unified Communication Platform —— Module Unit</a:t>
            </a:r>
          </a:p>
          <a:p>
            <a:endParaRPr lang="zh-CN" altLang="en-US" dirty="0"/>
          </a:p>
        </p:txBody>
      </p:sp>
      <p:sp>
        <p:nvSpPr>
          <p:cNvPr id="11" name="文本占位符 10">
            <a:extLst>
              <a:ext uri="{FF2B5EF4-FFF2-40B4-BE49-F238E27FC236}">
                <a16:creationId xmlns:a16="http://schemas.microsoft.com/office/drawing/2014/main" id="{F1BCF15C-AA76-46A2-90F4-F6F06FFE290B}"/>
              </a:ext>
            </a:extLst>
          </p:cNvPr>
          <p:cNvSpPr>
            <a:spLocks noGrp="1"/>
          </p:cNvSpPr>
          <p:nvPr>
            <p:ph type="body" sz="quarter" idx="16"/>
          </p:nvPr>
        </p:nvSpPr>
        <p:spPr>
          <a:xfrm>
            <a:off x="772091" y="3669359"/>
            <a:ext cx="5021262" cy="1772647"/>
          </a:xfrm>
        </p:spPr>
        <p:txBody>
          <a:bodyPr>
            <a:normAutofit fontScale="92500" lnSpcReduction="20000"/>
          </a:bodyPr>
          <a:lstStyle/>
          <a:p>
            <a:r>
              <a:rPr lang="en-US" altLang="zh-CN" dirty="0">
                <a:latin typeface="Arial" panose="020B0604020202020204" pitchFamily="34" charset="0"/>
                <a:cs typeface="Arial" panose="020B0604020202020204" pitchFamily="34" charset="0"/>
              </a:rPr>
              <a:t>Each WTU-LTE module offers 4 LTE channels</a:t>
            </a:r>
          </a:p>
          <a:p>
            <a:r>
              <a:rPr lang="en-US" altLang="zh-CN" dirty="0">
                <a:latin typeface="Arial" panose="020B0604020202020204" pitchFamily="34" charset="0"/>
                <a:cs typeface="Arial" panose="020B0604020202020204" pitchFamily="34" charset="0"/>
              </a:rPr>
              <a:t>Bring users excellent HD voice service with multiple codecs, including G.711U, G.711A, GSM, G.722, G.726, G.729</a:t>
            </a:r>
          </a:p>
          <a:p>
            <a:endParaRPr lang="zh-CN" altLang="en-US" dirty="0"/>
          </a:p>
        </p:txBody>
      </p:sp>
      <p:sp>
        <p:nvSpPr>
          <p:cNvPr id="12" name="文本占位符 11">
            <a:extLst>
              <a:ext uri="{FF2B5EF4-FFF2-40B4-BE49-F238E27FC236}">
                <a16:creationId xmlns:a16="http://schemas.microsoft.com/office/drawing/2014/main" id="{18FEE867-54A4-49E3-B765-CC5F80E8BF2E}"/>
              </a:ext>
            </a:extLst>
          </p:cNvPr>
          <p:cNvSpPr>
            <a:spLocks noGrp="1"/>
          </p:cNvSpPr>
          <p:nvPr>
            <p:ph type="body" sz="quarter" idx="17"/>
          </p:nvPr>
        </p:nvSpPr>
        <p:spPr/>
        <p:txBody>
          <a:bodyPr/>
          <a:lstStyle/>
          <a:p>
            <a:r>
              <a:rPr lang="en-US" altLang="zh-CN" dirty="0"/>
              <a:t>WTU-LTE</a:t>
            </a:r>
          </a:p>
          <a:p>
            <a:endParaRPr lang="zh-CN" altLang="en-US" dirty="0"/>
          </a:p>
        </p:txBody>
      </p:sp>
      <p:sp>
        <p:nvSpPr>
          <p:cNvPr id="13" name="文本占位符 12">
            <a:extLst>
              <a:ext uri="{FF2B5EF4-FFF2-40B4-BE49-F238E27FC236}">
                <a16:creationId xmlns:a16="http://schemas.microsoft.com/office/drawing/2014/main" id="{A04B1AB4-F6B8-48C3-921A-43E8D06865E4}"/>
              </a:ext>
            </a:extLst>
          </p:cNvPr>
          <p:cNvSpPr>
            <a:spLocks noGrp="1"/>
          </p:cNvSpPr>
          <p:nvPr>
            <p:ph type="body" sz="quarter" idx="18"/>
          </p:nvPr>
        </p:nvSpPr>
        <p:spPr>
          <a:xfrm>
            <a:off x="6372792" y="1138097"/>
            <a:ext cx="5021262" cy="1478103"/>
          </a:xfrm>
        </p:spPr>
        <p:txBody>
          <a:bodyPr>
            <a:normAutofit fontScale="85000" lnSpcReduction="20000"/>
          </a:bodyPr>
          <a:lstStyle/>
          <a:p>
            <a:r>
              <a:rPr lang="en-US" altLang="zh-CN" dirty="0">
                <a:latin typeface="Arial" panose="020B0604020202020204" pitchFamily="34" charset="0"/>
                <a:cs typeface="Arial" panose="020B0604020202020204" pitchFamily="34" charset="0"/>
              </a:rPr>
              <a:t>Each WTU-GSM module offers 4 GSM channels</a:t>
            </a:r>
          </a:p>
          <a:p>
            <a:r>
              <a:rPr lang="en-US" altLang="zh-CN" dirty="0">
                <a:latin typeface="Arial" panose="020B0604020202020204" pitchFamily="34" charset="0"/>
                <a:cs typeface="Arial" panose="020B0604020202020204" pitchFamily="34" charset="0"/>
              </a:rPr>
              <a:t>Bring users excellent HD voice service with multiple codecs, including G.711U, G.711A, GSM, G.722, G.726, G.72</a:t>
            </a:r>
            <a:endParaRPr lang="zh-CN" altLang="en-US" dirty="0">
              <a:latin typeface="Arial" panose="020B0604020202020204" pitchFamily="34" charset="0"/>
              <a:cs typeface="Arial" panose="020B0604020202020204" pitchFamily="34" charset="0"/>
            </a:endParaRPr>
          </a:p>
        </p:txBody>
      </p:sp>
      <p:sp>
        <p:nvSpPr>
          <p:cNvPr id="14" name="文本占位符 13">
            <a:extLst>
              <a:ext uri="{FF2B5EF4-FFF2-40B4-BE49-F238E27FC236}">
                <a16:creationId xmlns:a16="http://schemas.microsoft.com/office/drawing/2014/main" id="{4E3AB9B8-AEFB-4474-96E5-8268A69895DA}"/>
              </a:ext>
            </a:extLst>
          </p:cNvPr>
          <p:cNvSpPr>
            <a:spLocks noGrp="1"/>
          </p:cNvSpPr>
          <p:nvPr>
            <p:ph type="body" sz="quarter" idx="19"/>
          </p:nvPr>
        </p:nvSpPr>
        <p:spPr/>
        <p:txBody>
          <a:bodyPr/>
          <a:lstStyle/>
          <a:p>
            <a:r>
              <a:rPr lang="en-US" altLang="zh-CN" dirty="0"/>
              <a:t>WTU-GSM</a:t>
            </a:r>
            <a:endParaRPr lang="zh-CN" altLang="en-US" dirty="0"/>
          </a:p>
        </p:txBody>
      </p:sp>
      <p:pic>
        <p:nvPicPr>
          <p:cNvPr id="10" name="图片 9">
            <a:extLst>
              <a:ext uri="{FF2B5EF4-FFF2-40B4-BE49-F238E27FC236}">
                <a16:creationId xmlns:a16="http://schemas.microsoft.com/office/drawing/2014/main" id="{76ECBD6E-ED0F-42F4-B0C1-4457FF1E86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801" y="1138098"/>
            <a:ext cx="3212361" cy="2141574"/>
          </a:xfrm>
          <a:prstGeom prst="rect">
            <a:avLst/>
          </a:prstGeom>
          <a:effectLst>
            <a:outerShdw blurRad="50800" dist="38100" dir="5400000" algn="t" rotWithShape="0">
              <a:prstClr val="black">
                <a:alpha val="40000"/>
              </a:prstClr>
            </a:outerShdw>
          </a:effectLst>
        </p:spPr>
      </p:pic>
      <p:pic>
        <p:nvPicPr>
          <p:cNvPr id="16" name="图片 15">
            <a:extLst>
              <a:ext uri="{FF2B5EF4-FFF2-40B4-BE49-F238E27FC236}">
                <a16:creationId xmlns:a16="http://schemas.microsoft.com/office/drawing/2014/main" id="{8CAE6EFD-B91D-417B-8882-147EE2BFFD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3490" y="974190"/>
            <a:ext cx="3212361" cy="2141574"/>
          </a:xfrm>
          <a:prstGeom prst="rect">
            <a:avLst/>
          </a:prstGeom>
          <a:effectLst>
            <a:outerShdw blurRad="50800" dist="38100" dir="5400000" algn="t" rotWithShape="0">
              <a:prstClr val="black">
                <a:alpha val="40000"/>
              </a:prstClr>
            </a:outerShdw>
          </a:effectLst>
        </p:spPr>
      </p:pic>
      <p:pic>
        <p:nvPicPr>
          <p:cNvPr id="18" name="图片 17">
            <a:extLst>
              <a:ext uri="{FF2B5EF4-FFF2-40B4-BE49-F238E27FC236}">
                <a16:creationId xmlns:a16="http://schemas.microsoft.com/office/drawing/2014/main" id="{41815109-4C3F-4122-B583-DC1E0B9366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8663" y="3669359"/>
            <a:ext cx="3765044" cy="2510029"/>
          </a:xfrm>
          <a:prstGeom prst="rect">
            <a:avLst/>
          </a:prstGeom>
          <a:effectLst>
            <a:outerShdw blurRad="50800" dist="38100" dir="2700000" algn="tl" rotWithShape="0">
              <a:prstClr val="black">
                <a:alpha val="40000"/>
              </a:prstClr>
            </a:outerShdw>
          </a:effectLst>
        </p:spPr>
      </p:pic>
      <p:pic>
        <p:nvPicPr>
          <p:cNvPr id="20" name="图片 19">
            <a:extLst>
              <a:ext uri="{FF2B5EF4-FFF2-40B4-BE49-F238E27FC236}">
                <a16:creationId xmlns:a16="http://schemas.microsoft.com/office/drawing/2014/main" id="{74FD3994-8700-4FE8-8650-BBC8DD03DE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8648" y="3986521"/>
            <a:ext cx="3289300" cy="21928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85670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8BBC73C5-4DB0-48BF-9121-F00252646EDD}"/>
              </a:ext>
            </a:extLst>
          </p:cNvPr>
          <p:cNvSpPr>
            <a:spLocks noGrp="1"/>
          </p:cNvSpPr>
          <p:nvPr>
            <p:ph type="body" sz="quarter" idx="15"/>
          </p:nvPr>
        </p:nvSpPr>
        <p:spPr>
          <a:xfrm>
            <a:off x="872002" y="184342"/>
            <a:ext cx="9065724" cy="520700"/>
          </a:xfrm>
        </p:spPr>
        <p:txBody>
          <a:bodyPr/>
          <a:lstStyle/>
          <a:p>
            <a:r>
              <a:rPr lang="en-US" altLang="zh-CN" dirty="0"/>
              <a:t>Unified Communication Platform —— Module Unit</a:t>
            </a:r>
          </a:p>
          <a:p>
            <a:endParaRPr lang="zh-CN" altLang="en-US" dirty="0"/>
          </a:p>
        </p:txBody>
      </p:sp>
      <p:sp>
        <p:nvSpPr>
          <p:cNvPr id="3" name="文本占位符 2">
            <a:extLst>
              <a:ext uri="{FF2B5EF4-FFF2-40B4-BE49-F238E27FC236}">
                <a16:creationId xmlns:a16="http://schemas.microsoft.com/office/drawing/2014/main" id="{6B8BD2E5-324C-42A6-8BD4-4C3786191BD6}"/>
              </a:ext>
            </a:extLst>
          </p:cNvPr>
          <p:cNvSpPr>
            <a:spLocks noGrp="1"/>
          </p:cNvSpPr>
          <p:nvPr>
            <p:ph type="body" sz="quarter" idx="16"/>
          </p:nvPr>
        </p:nvSpPr>
        <p:spPr>
          <a:xfrm>
            <a:off x="772092" y="3663149"/>
            <a:ext cx="5021262" cy="1882723"/>
          </a:xfrm>
        </p:spPr>
        <p:txBody>
          <a:bodyPr>
            <a:normAutofit/>
          </a:bodyPr>
          <a:lstStyle/>
          <a:p>
            <a:r>
              <a:rPr lang="en-US" altLang="zh-CN" dirty="0">
                <a:latin typeface="Arial" panose="020B0604020202020204" pitchFamily="34" charset="0"/>
                <a:cs typeface="Arial" panose="020B0604020202020204" pitchFamily="34" charset="0"/>
              </a:rPr>
              <a:t>Each AIU-16 module offers 16 FXS ports</a:t>
            </a:r>
          </a:p>
          <a:p>
            <a:r>
              <a:rPr lang="en-US" altLang="zh-CN" dirty="0">
                <a:latin typeface="Arial" panose="020B0604020202020204" pitchFamily="34" charset="0"/>
                <a:cs typeface="Arial" panose="020B0604020202020204" pitchFamily="34" charset="0"/>
              </a:rPr>
              <a:t>Support DHCP, DNS/DDNS, NAT networking, DTMF relay</a:t>
            </a:r>
          </a:p>
          <a:p>
            <a:endParaRPr lang="zh-CN" altLang="en-US" dirty="0"/>
          </a:p>
        </p:txBody>
      </p:sp>
      <p:sp>
        <p:nvSpPr>
          <p:cNvPr id="4" name="文本占位符 3">
            <a:extLst>
              <a:ext uri="{FF2B5EF4-FFF2-40B4-BE49-F238E27FC236}">
                <a16:creationId xmlns:a16="http://schemas.microsoft.com/office/drawing/2014/main" id="{1D62C91B-42B8-4E20-B217-93073359DE06}"/>
              </a:ext>
            </a:extLst>
          </p:cNvPr>
          <p:cNvSpPr>
            <a:spLocks noGrp="1"/>
          </p:cNvSpPr>
          <p:nvPr>
            <p:ph type="body" sz="quarter" idx="17"/>
          </p:nvPr>
        </p:nvSpPr>
        <p:spPr/>
        <p:txBody>
          <a:bodyPr/>
          <a:lstStyle/>
          <a:p>
            <a:r>
              <a:rPr lang="en-US" altLang="zh-CN" dirty="0"/>
              <a:t>AIU-16</a:t>
            </a:r>
          </a:p>
          <a:p>
            <a:endParaRPr lang="zh-CN" altLang="en-US" dirty="0"/>
          </a:p>
        </p:txBody>
      </p:sp>
      <p:sp>
        <p:nvSpPr>
          <p:cNvPr id="5" name="文本占位符 4">
            <a:extLst>
              <a:ext uri="{FF2B5EF4-FFF2-40B4-BE49-F238E27FC236}">
                <a16:creationId xmlns:a16="http://schemas.microsoft.com/office/drawing/2014/main" id="{4482B757-6FDB-4F54-9EAC-27CEF134EA43}"/>
              </a:ext>
            </a:extLst>
          </p:cNvPr>
          <p:cNvSpPr>
            <a:spLocks noGrp="1"/>
          </p:cNvSpPr>
          <p:nvPr>
            <p:ph type="body" sz="quarter" idx="18"/>
          </p:nvPr>
        </p:nvSpPr>
        <p:spPr>
          <a:xfrm>
            <a:off x="6372792" y="1138098"/>
            <a:ext cx="5021262" cy="1672598"/>
          </a:xfrm>
        </p:spPr>
        <p:txBody>
          <a:bodyPr>
            <a:normAutofit fontScale="92500" lnSpcReduction="10000"/>
          </a:bodyPr>
          <a:lstStyle/>
          <a:p>
            <a:r>
              <a:rPr lang="en-US" altLang="zh-CN" dirty="0">
                <a:latin typeface="Arial" panose="020B0604020202020204" pitchFamily="34" charset="0"/>
                <a:cs typeface="Arial" panose="020B0604020202020204" pitchFamily="34" charset="0"/>
              </a:rPr>
              <a:t>Each AIU-8 module offers 4 FXO and 4 FXS ports, 8 FXS ports or 8 FXO ports</a:t>
            </a:r>
          </a:p>
          <a:p>
            <a:r>
              <a:rPr lang="en-US" altLang="zh-CN" dirty="0">
                <a:latin typeface="Arial" panose="020B0604020202020204" pitchFamily="34" charset="0"/>
                <a:cs typeface="Arial" panose="020B0604020202020204" pitchFamily="34" charset="0"/>
              </a:rPr>
              <a:t>Support DHCP, DNS/DDNS, NAT networking, DTMF relay</a:t>
            </a:r>
          </a:p>
          <a:p>
            <a:endParaRPr lang="zh-CN" altLang="en-US" dirty="0"/>
          </a:p>
        </p:txBody>
      </p:sp>
      <p:sp>
        <p:nvSpPr>
          <p:cNvPr id="6" name="文本占位符 5">
            <a:extLst>
              <a:ext uri="{FF2B5EF4-FFF2-40B4-BE49-F238E27FC236}">
                <a16:creationId xmlns:a16="http://schemas.microsoft.com/office/drawing/2014/main" id="{A98F982C-5CF9-4325-ABA3-7637901A90BD}"/>
              </a:ext>
            </a:extLst>
          </p:cNvPr>
          <p:cNvSpPr>
            <a:spLocks noGrp="1"/>
          </p:cNvSpPr>
          <p:nvPr>
            <p:ph type="body" sz="quarter" idx="19"/>
          </p:nvPr>
        </p:nvSpPr>
        <p:spPr/>
        <p:txBody>
          <a:bodyPr/>
          <a:lstStyle/>
          <a:p>
            <a:r>
              <a:rPr lang="en-US" altLang="zh-CN" dirty="0"/>
              <a:t>AIU-8</a:t>
            </a:r>
          </a:p>
          <a:p>
            <a:endParaRPr lang="zh-CN" altLang="en-US" dirty="0"/>
          </a:p>
        </p:txBody>
      </p:sp>
      <p:pic>
        <p:nvPicPr>
          <p:cNvPr id="8" name="图片 7">
            <a:extLst>
              <a:ext uri="{FF2B5EF4-FFF2-40B4-BE49-F238E27FC236}">
                <a16:creationId xmlns:a16="http://schemas.microsoft.com/office/drawing/2014/main" id="{54A20FD9-AAD2-4F7A-B02E-A3A973355D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2723" y="1103505"/>
            <a:ext cx="3464115" cy="2309410"/>
          </a:xfrm>
          <a:prstGeom prst="rect">
            <a:avLst/>
          </a:prstGeom>
        </p:spPr>
      </p:pic>
      <p:pic>
        <p:nvPicPr>
          <p:cNvPr id="10" name="图片 9">
            <a:extLst>
              <a:ext uri="{FF2B5EF4-FFF2-40B4-BE49-F238E27FC236}">
                <a16:creationId xmlns:a16="http://schemas.microsoft.com/office/drawing/2014/main" id="{E63B821A-EA44-4BE5-9F6E-3B92BC2008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993" y="969522"/>
            <a:ext cx="3988931" cy="2659287"/>
          </a:xfrm>
          <a:prstGeom prst="rect">
            <a:avLst/>
          </a:prstGeom>
        </p:spPr>
      </p:pic>
      <p:pic>
        <p:nvPicPr>
          <p:cNvPr id="12" name="图片 11">
            <a:extLst>
              <a:ext uri="{FF2B5EF4-FFF2-40B4-BE49-F238E27FC236}">
                <a16:creationId xmlns:a16="http://schemas.microsoft.com/office/drawing/2014/main" id="{40BD5772-2964-4C87-A432-342CBACD70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5733" y="3786398"/>
            <a:ext cx="3790950" cy="2527300"/>
          </a:xfrm>
          <a:prstGeom prst="rect">
            <a:avLst/>
          </a:prstGeom>
        </p:spPr>
      </p:pic>
      <p:pic>
        <p:nvPicPr>
          <p:cNvPr id="14" name="图片 13">
            <a:extLst>
              <a:ext uri="{FF2B5EF4-FFF2-40B4-BE49-F238E27FC236}">
                <a16:creationId xmlns:a16="http://schemas.microsoft.com/office/drawing/2014/main" id="{3C151073-4374-4108-8EC3-5F597CE08F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7228" y="3184179"/>
            <a:ext cx="4953000" cy="3302000"/>
          </a:xfrm>
          <a:prstGeom prst="rect">
            <a:avLst/>
          </a:prstGeom>
        </p:spPr>
      </p:pic>
    </p:spTree>
    <p:extLst>
      <p:ext uri="{BB962C8B-B14F-4D97-AF65-F5344CB8AC3E}">
        <p14:creationId xmlns:p14="http://schemas.microsoft.com/office/powerpoint/2010/main" val="173990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6">
            <a:extLst>
              <a:ext uri="{FF2B5EF4-FFF2-40B4-BE49-F238E27FC236}">
                <a16:creationId xmlns:a16="http://schemas.microsoft.com/office/drawing/2014/main" id="{330462DF-F561-4900-A29C-777636C48942}"/>
              </a:ext>
            </a:extLst>
          </p:cNvPr>
          <p:cNvSpPr>
            <a:spLocks noGrp="1"/>
          </p:cNvSpPr>
          <p:nvPr>
            <p:ph type="body" sz="quarter" idx="15"/>
          </p:nvPr>
        </p:nvSpPr>
        <p:spPr>
          <a:xfrm>
            <a:off x="872002" y="184342"/>
            <a:ext cx="9362244" cy="520700"/>
          </a:xfrm>
        </p:spPr>
        <p:txBody>
          <a:bodyPr/>
          <a:lstStyle/>
          <a:p>
            <a:r>
              <a:rPr lang="en-US" altLang="zh-CN" dirty="0"/>
              <a:t>Unified Communication Platform —— Module Unit</a:t>
            </a:r>
          </a:p>
          <a:p>
            <a:endParaRPr lang="zh-CN" altLang="en-US" dirty="0"/>
          </a:p>
        </p:txBody>
      </p:sp>
      <p:pic>
        <p:nvPicPr>
          <p:cNvPr id="10" name="图片 9">
            <a:extLst>
              <a:ext uri="{FF2B5EF4-FFF2-40B4-BE49-F238E27FC236}">
                <a16:creationId xmlns:a16="http://schemas.microsoft.com/office/drawing/2014/main" id="{4819C4E9-7A82-4507-B541-AE9DD91C95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292" y="1307122"/>
            <a:ext cx="4431323" cy="2954215"/>
          </a:xfrm>
          <a:prstGeom prst="rect">
            <a:avLst/>
          </a:prstGeom>
        </p:spPr>
      </p:pic>
      <p:pic>
        <p:nvPicPr>
          <p:cNvPr id="12" name="图片 11">
            <a:extLst>
              <a:ext uri="{FF2B5EF4-FFF2-40B4-BE49-F238E27FC236}">
                <a16:creationId xmlns:a16="http://schemas.microsoft.com/office/drawing/2014/main" id="{204B7EF5-66CB-4119-82F5-7FFB9EE5A9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4602" y="1353524"/>
            <a:ext cx="4292114" cy="2861409"/>
          </a:xfrm>
          <a:prstGeom prst="rect">
            <a:avLst/>
          </a:prstGeom>
        </p:spPr>
      </p:pic>
      <p:pic>
        <p:nvPicPr>
          <p:cNvPr id="14" name="图片 13">
            <a:extLst>
              <a:ext uri="{FF2B5EF4-FFF2-40B4-BE49-F238E27FC236}">
                <a16:creationId xmlns:a16="http://schemas.microsoft.com/office/drawing/2014/main" id="{3D0E7E18-AAF1-4065-88ED-ADB5AFE947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9173" y="1289534"/>
            <a:ext cx="4151437" cy="2767625"/>
          </a:xfrm>
          <a:prstGeom prst="rect">
            <a:avLst/>
          </a:prstGeom>
        </p:spPr>
      </p:pic>
      <p:sp>
        <p:nvSpPr>
          <p:cNvPr id="15" name="矩形 14">
            <a:extLst>
              <a:ext uri="{FF2B5EF4-FFF2-40B4-BE49-F238E27FC236}">
                <a16:creationId xmlns:a16="http://schemas.microsoft.com/office/drawing/2014/main" id="{7030F097-3CBB-4C33-946D-D362597EB156}"/>
              </a:ext>
            </a:extLst>
          </p:cNvPr>
          <p:cNvSpPr/>
          <p:nvPr/>
        </p:nvSpPr>
        <p:spPr>
          <a:xfrm>
            <a:off x="389861" y="3730891"/>
            <a:ext cx="3565925" cy="140904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0" indent="-285750">
              <a:lnSpc>
                <a:spcPts val="2600"/>
              </a:lnSpc>
              <a:buClr>
                <a:srgbClr val="3FA4DE"/>
              </a:buClr>
              <a:buFont typeface="Arial" panose="020B0604020202020204" pitchFamily="34" charset="0"/>
              <a:buChar char="•"/>
              <a:defRPr/>
            </a:pPr>
            <a:r>
              <a:rPr lang="en-US" altLang="zh-CN" sz="2000"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Provides 2 audio ports</a:t>
            </a:r>
          </a:p>
          <a:p>
            <a:pPr marL="285750" lvl="0" indent="-285750">
              <a:lnSpc>
                <a:spcPts val="2600"/>
              </a:lnSpc>
              <a:buClr>
                <a:srgbClr val="3FA4DE"/>
              </a:buClr>
              <a:buFont typeface="Arial" panose="020B0604020202020204" pitchFamily="34" charset="0"/>
              <a:buChar char="•"/>
              <a:defRPr/>
            </a:pPr>
            <a:r>
              <a:rPr lang="en-US" altLang="zh-CN" sz="2000"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Bring users excellent HD voice service with multiple codecs, G.711a</a:t>
            </a:r>
            <a:r>
              <a:rPr lang="zh-CN" altLang="en-US" sz="2000"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a:t>
            </a:r>
            <a:r>
              <a:rPr lang="en-US" altLang="zh-CN" sz="2000"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G.711</a:t>
            </a:r>
          </a:p>
        </p:txBody>
      </p:sp>
      <p:sp>
        <p:nvSpPr>
          <p:cNvPr id="16" name="矩形 15">
            <a:extLst>
              <a:ext uri="{FF2B5EF4-FFF2-40B4-BE49-F238E27FC236}">
                <a16:creationId xmlns:a16="http://schemas.microsoft.com/office/drawing/2014/main" id="{5C6CE24D-6F50-4544-9676-911076A12960}"/>
              </a:ext>
            </a:extLst>
          </p:cNvPr>
          <p:cNvSpPr/>
          <p:nvPr/>
        </p:nvSpPr>
        <p:spPr>
          <a:xfrm>
            <a:off x="3935048" y="3742459"/>
            <a:ext cx="3565925" cy="173451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ts val="2600"/>
              </a:lnSpc>
              <a:buClr>
                <a:srgbClr val="3FA4DE"/>
              </a:buClr>
              <a:buFont typeface="Arial" panose="020B0604020202020204" pitchFamily="34" charset="0"/>
              <a:buChar char="•"/>
              <a:defRPr/>
            </a:pPr>
            <a:r>
              <a:rPr lang="en-US" altLang="zh-CN" sz="2000"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Supports 2/4 software-selectable E1/T1/PRI interface</a:t>
            </a:r>
          </a:p>
          <a:p>
            <a:pPr marL="285750" indent="-285750">
              <a:lnSpc>
                <a:spcPts val="2600"/>
              </a:lnSpc>
              <a:buClr>
                <a:srgbClr val="3FA4DE"/>
              </a:buClr>
              <a:buFont typeface="Arial" panose="020B0604020202020204" pitchFamily="34" charset="0"/>
              <a:buChar char="•"/>
              <a:defRPr/>
            </a:pPr>
            <a:r>
              <a:rPr lang="en-US" altLang="zh-CN" sz="2000"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Supports up to 60/120 concurrent calls</a:t>
            </a:r>
          </a:p>
        </p:txBody>
      </p:sp>
      <p:sp>
        <p:nvSpPr>
          <p:cNvPr id="17" name="矩形: 圆角 16">
            <a:extLst>
              <a:ext uri="{FF2B5EF4-FFF2-40B4-BE49-F238E27FC236}">
                <a16:creationId xmlns:a16="http://schemas.microsoft.com/office/drawing/2014/main" id="{D4BC5850-E367-4777-95BC-7E6ECE754F50}"/>
              </a:ext>
            </a:extLst>
          </p:cNvPr>
          <p:cNvSpPr/>
          <p:nvPr/>
        </p:nvSpPr>
        <p:spPr>
          <a:xfrm>
            <a:off x="4424052" y="5705045"/>
            <a:ext cx="2339401" cy="461665"/>
          </a:xfrm>
          <a:prstGeom prst="roundRect">
            <a:avLst/>
          </a:prstGeom>
          <a:noFill/>
          <a:ln w="19050">
            <a:solidFill>
              <a:srgbClr val="3FA4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56B6B24A-A525-48F6-9F08-FF7CA93179EA}"/>
              </a:ext>
            </a:extLst>
          </p:cNvPr>
          <p:cNvSpPr txBox="1"/>
          <p:nvPr/>
        </p:nvSpPr>
        <p:spPr>
          <a:xfrm>
            <a:off x="4540931" y="5766600"/>
            <a:ext cx="2105641" cy="400110"/>
          </a:xfrm>
          <a:prstGeom prst="rect">
            <a:avLst/>
          </a:prstGeom>
          <a:noFill/>
        </p:spPr>
        <p:txBody>
          <a:bodyPr wrap="square" rtlCol="0">
            <a:spAutoFit/>
          </a:bodyPr>
          <a:lstStyle/>
          <a:p>
            <a:pPr algn="ctr"/>
            <a:r>
              <a:rPr lang="en-US" altLang="zh-CN" sz="2000" b="1" dirty="0">
                <a:solidFill>
                  <a:srgbClr val="3FA4DE"/>
                </a:solidFill>
              </a:rPr>
              <a:t>DTU-4</a:t>
            </a:r>
          </a:p>
        </p:txBody>
      </p:sp>
      <p:sp>
        <p:nvSpPr>
          <p:cNvPr id="19" name="矩形 18">
            <a:extLst>
              <a:ext uri="{FF2B5EF4-FFF2-40B4-BE49-F238E27FC236}">
                <a16:creationId xmlns:a16="http://schemas.microsoft.com/office/drawing/2014/main" id="{4D2B45C7-EBD7-4EB8-B555-2623B9ED7AC3}"/>
              </a:ext>
            </a:extLst>
          </p:cNvPr>
          <p:cNvSpPr/>
          <p:nvPr/>
        </p:nvSpPr>
        <p:spPr>
          <a:xfrm>
            <a:off x="7518321" y="3742459"/>
            <a:ext cx="4100749" cy="132343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0" indent="-285750">
              <a:buClr>
                <a:srgbClr val="3FA4DE"/>
              </a:buClr>
              <a:buFont typeface="Arial" panose="020B0604020202020204" pitchFamily="34" charset="0"/>
              <a:buChar char="•"/>
              <a:defRPr/>
            </a:pPr>
            <a:r>
              <a:rPr lang="en-US" altLang="zh-CN" sz="2000"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Supports 1 software-selectable T1/E1/PRI interface</a:t>
            </a:r>
          </a:p>
          <a:p>
            <a:pPr marL="285750" lvl="0" indent="-285750">
              <a:buClr>
                <a:srgbClr val="3FA4DE"/>
              </a:buClr>
              <a:buFont typeface="Arial" panose="020B0604020202020204" pitchFamily="34" charset="0"/>
              <a:buChar char="•"/>
              <a:defRPr/>
            </a:pPr>
            <a:r>
              <a:rPr lang="en-US" altLang="zh-CN" sz="2000"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Supports up to 30 concurrent calls</a:t>
            </a:r>
          </a:p>
        </p:txBody>
      </p:sp>
      <p:sp>
        <p:nvSpPr>
          <p:cNvPr id="20" name="矩形: 圆角 19">
            <a:extLst>
              <a:ext uri="{FF2B5EF4-FFF2-40B4-BE49-F238E27FC236}">
                <a16:creationId xmlns:a16="http://schemas.microsoft.com/office/drawing/2014/main" id="{CE13C226-A92A-4E16-88F3-9CE51BC30300}"/>
              </a:ext>
            </a:extLst>
          </p:cNvPr>
          <p:cNvSpPr/>
          <p:nvPr/>
        </p:nvSpPr>
        <p:spPr>
          <a:xfrm>
            <a:off x="8344051" y="5704654"/>
            <a:ext cx="2339401" cy="461665"/>
          </a:xfrm>
          <a:prstGeom prst="roundRect">
            <a:avLst/>
          </a:prstGeom>
          <a:noFill/>
          <a:ln w="19050">
            <a:solidFill>
              <a:srgbClr val="3FA4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6FF58195-9BE9-4D0C-A28C-59C763A9B52A}"/>
              </a:ext>
            </a:extLst>
          </p:cNvPr>
          <p:cNvSpPr txBox="1"/>
          <p:nvPr/>
        </p:nvSpPr>
        <p:spPr>
          <a:xfrm>
            <a:off x="8460930" y="5766209"/>
            <a:ext cx="2105641" cy="400110"/>
          </a:xfrm>
          <a:prstGeom prst="rect">
            <a:avLst/>
          </a:prstGeom>
          <a:noFill/>
        </p:spPr>
        <p:txBody>
          <a:bodyPr wrap="square" rtlCol="0">
            <a:spAutoFit/>
          </a:bodyPr>
          <a:lstStyle/>
          <a:p>
            <a:pPr algn="ctr"/>
            <a:r>
              <a:rPr lang="en-US" altLang="zh-CN" sz="2000" b="1" dirty="0">
                <a:solidFill>
                  <a:srgbClr val="3FA4DE"/>
                </a:solidFill>
              </a:rPr>
              <a:t>DTU-301</a:t>
            </a:r>
          </a:p>
        </p:txBody>
      </p:sp>
      <p:sp>
        <p:nvSpPr>
          <p:cNvPr id="22" name="矩形: 圆角 21">
            <a:extLst>
              <a:ext uri="{FF2B5EF4-FFF2-40B4-BE49-F238E27FC236}">
                <a16:creationId xmlns:a16="http://schemas.microsoft.com/office/drawing/2014/main" id="{F3FE93FF-80BA-4223-9AE9-562E8C3B8390}"/>
              </a:ext>
            </a:extLst>
          </p:cNvPr>
          <p:cNvSpPr/>
          <p:nvPr/>
        </p:nvSpPr>
        <p:spPr>
          <a:xfrm>
            <a:off x="870088" y="5704654"/>
            <a:ext cx="2339401" cy="461665"/>
          </a:xfrm>
          <a:prstGeom prst="roundRect">
            <a:avLst/>
          </a:prstGeom>
          <a:noFill/>
          <a:ln w="19050">
            <a:solidFill>
              <a:srgbClr val="3FA4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a:extLst>
              <a:ext uri="{FF2B5EF4-FFF2-40B4-BE49-F238E27FC236}">
                <a16:creationId xmlns:a16="http://schemas.microsoft.com/office/drawing/2014/main" id="{573B52BA-1C26-4726-9DFA-B1E67C946C8A}"/>
              </a:ext>
            </a:extLst>
          </p:cNvPr>
          <p:cNvSpPr txBox="1"/>
          <p:nvPr/>
        </p:nvSpPr>
        <p:spPr>
          <a:xfrm>
            <a:off x="986967" y="5735431"/>
            <a:ext cx="2105641" cy="400110"/>
          </a:xfrm>
          <a:prstGeom prst="rect">
            <a:avLst/>
          </a:prstGeom>
          <a:noFill/>
        </p:spPr>
        <p:txBody>
          <a:bodyPr wrap="square" rtlCol="0">
            <a:spAutoFit/>
          </a:bodyPr>
          <a:lstStyle/>
          <a:p>
            <a:pPr algn="ctr"/>
            <a:r>
              <a:rPr lang="en-US" altLang="zh-CN" sz="2000" b="1" dirty="0">
                <a:solidFill>
                  <a:srgbClr val="3FA4DE"/>
                </a:solidFill>
              </a:rPr>
              <a:t>ACU</a:t>
            </a:r>
          </a:p>
        </p:txBody>
      </p:sp>
    </p:spTree>
    <p:extLst>
      <p:ext uri="{BB962C8B-B14F-4D97-AF65-F5344CB8AC3E}">
        <p14:creationId xmlns:p14="http://schemas.microsoft.com/office/powerpoint/2010/main" val="71717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997F272-2FBC-402F-B1F9-E2E9737B24C8}"/>
              </a:ext>
            </a:extLst>
          </p:cNvPr>
          <p:cNvSpPr>
            <a:spLocks noGrp="1"/>
          </p:cNvSpPr>
          <p:nvPr>
            <p:ph type="body" sz="quarter" idx="15"/>
          </p:nvPr>
        </p:nvSpPr>
        <p:spPr>
          <a:xfrm>
            <a:off x="872002" y="184342"/>
            <a:ext cx="9065724" cy="520700"/>
          </a:xfrm>
        </p:spPr>
        <p:txBody>
          <a:bodyPr/>
          <a:lstStyle/>
          <a:p>
            <a:r>
              <a:rPr lang="en-US" altLang="zh-CN" dirty="0"/>
              <a:t>Unified Communication Platform —— Module Unit</a:t>
            </a:r>
          </a:p>
          <a:p>
            <a:endParaRPr lang="zh-CN" altLang="en-US" dirty="0"/>
          </a:p>
        </p:txBody>
      </p:sp>
      <p:sp>
        <p:nvSpPr>
          <p:cNvPr id="3" name="文本占位符 2">
            <a:extLst>
              <a:ext uri="{FF2B5EF4-FFF2-40B4-BE49-F238E27FC236}">
                <a16:creationId xmlns:a16="http://schemas.microsoft.com/office/drawing/2014/main" id="{F5F6DC73-F16A-49EC-AF2A-397EE0C61ACF}"/>
              </a:ext>
            </a:extLst>
          </p:cNvPr>
          <p:cNvSpPr>
            <a:spLocks noGrp="1"/>
          </p:cNvSpPr>
          <p:nvPr>
            <p:ph type="body" sz="quarter" idx="16"/>
          </p:nvPr>
        </p:nvSpPr>
        <p:spPr/>
        <p:txBody>
          <a:bodyPr>
            <a:normAutofit lnSpcReduction="10000"/>
          </a:bodyPr>
          <a:lstStyle/>
          <a:p>
            <a:r>
              <a:rPr lang="en-US" altLang="zh-CN" dirty="0"/>
              <a:t>Support RAID 0 and RAID 1</a:t>
            </a:r>
          </a:p>
          <a:p>
            <a:r>
              <a:rPr lang="en-US" altLang="zh-CN" dirty="0"/>
              <a:t>For the purpose of performance enhancement or data redundancy</a:t>
            </a:r>
          </a:p>
          <a:p>
            <a:endParaRPr lang="zh-CN" altLang="en-US" dirty="0"/>
          </a:p>
        </p:txBody>
      </p:sp>
      <p:sp>
        <p:nvSpPr>
          <p:cNvPr id="4" name="文本占位符 3">
            <a:extLst>
              <a:ext uri="{FF2B5EF4-FFF2-40B4-BE49-F238E27FC236}">
                <a16:creationId xmlns:a16="http://schemas.microsoft.com/office/drawing/2014/main" id="{5F90545E-E497-404C-98AF-ED5EA0C1000A}"/>
              </a:ext>
            </a:extLst>
          </p:cNvPr>
          <p:cNvSpPr>
            <a:spLocks noGrp="1"/>
          </p:cNvSpPr>
          <p:nvPr>
            <p:ph type="body" sz="quarter" idx="17"/>
          </p:nvPr>
        </p:nvSpPr>
        <p:spPr/>
        <p:txBody>
          <a:bodyPr/>
          <a:lstStyle/>
          <a:p>
            <a:r>
              <a:rPr lang="en-US" altLang="zh-CN" dirty="0"/>
              <a:t>RSU</a:t>
            </a:r>
          </a:p>
          <a:p>
            <a:endParaRPr lang="zh-CN" altLang="en-US" dirty="0"/>
          </a:p>
        </p:txBody>
      </p:sp>
      <p:sp>
        <p:nvSpPr>
          <p:cNvPr id="5" name="文本占位符 4">
            <a:extLst>
              <a:ext uri="{FF2B5EF4-FFF2-40B4-BE49-F238E27FC236}">
                <a16:creationId xmlns:a16="http://schemas.microsoft.com/office/drawing/2014/main" id="{3BB76E19-8421-4604-AA1E-D2A933BD73C1}"/>
              </a:ext>
            </a:extLst>
          </p:cNvPr>
          <p:cNvSpPr>
            <a:spLocks noGrp="1"/>
          </p:cNvSpPr>
          <p:nvPr>
            <p:ph type="body" sz="quarter" idx="18"/>
          </p:nvPr>
        </p:nvSpPr>
        <p:spPr/>
        <p:txBody>
          <a:bodyPr/>
          <a:lstStyle/>
          <a:p>
            <a:r>
              <a:rPr lang="en-US" altLang="zh-CN" dirty="0"/>
              <a:t>2.5-inch mechanical hard drive or 2.5-inch solid state drive</a:t>
            </a:r>
            <a:endParaRPr lang="zh-CN" altLang="en-US" dirty="0"/>
          </a:p>
        </p:txBody>
      </p:sp>
      <p:sp>
        <p:nvSpPr>
          <p:cNvPr id="6" name="文本占位符 5">
            <a:extLst>
              <a:ext uri="{FF2B5EF4-FFF2-40B4-BE49-F238E27FC236}">
                <a16:creationId xmlns:a16="http://schemas.microsoft.com/office/drawing/2014/main" id="{303744C5-8845-424B-B178-D046A23A3397}"/>
              </a:ext>
            </a:extLst>
          </p:cNvPr>
          <p:cNvSpPr>
            <a:spLocks noGrp="1"/>
          </p:cNvSpPr>
          <p:nvPr>
            <p:ph type="body" sz="quarter" idx="19"/>
          </p:nvPr>
        </p:nvSpPr>
        <p:spPr/>
        <p:txBody>
          <a:bodyPr/>
          <a:lstStyle/>
          <a:p>
            <a:r>
              <a:rPr lang="en-US" altLang="zh-CN" dirty="0"/>
              <a:t>SEU</a:t>
            </a:r>
            <a:endParaRPr lang="zh-CN" altLang="en-US" dirty="0"/>
          </a:p>
        </p:txBody>
      </p:sp>
      <p:pic>
        <p:nvPicPr>
          <p:cNvPr id="7" name="图片 6">
            <a:extLst>
              <a:ext uri="{FF2B5EF4-FFF2-40B4-BE49-F238E27FC236}">
                <a16:creationId xmlns:a16="http://schemas.microsoft.com/office/drawing/2014/main" id="{2B40EB9D-E0DF-4655-B864-F30B1B94BF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0923" y="3479001"/>
            <a:ext cx="4445000" cy="2499092"/>
          </a:xfrm>
          <a:prstGeom prst="rect">
            <a:avLst/>
          </a:prstGeom>
          <a:effectLst/>
        </p:spPr>
      </p:pic>
      <p:pic>
        <p:nvPicPr>
          <p:cNvPr id="9" name="图片 8">
            <a:extLst>
              <a:ext uri="{FF2B5EF4-FFF2-40B4-BE49-F238E27FC236}">
                <a16:creationId xmlns:a16="http://schemas.microsoft.com/office/drawing/2014/main" id="{C7F66A12-E2AF-46BA-AE1B-51CE2F2ACB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82" y="1014413"/>
            <a:ext cx="4622081" cy="2089566"/>
          </a:xfrm>
          <a:prstGeom prst="rect">
            <a:avLst/>
          </a:prstGeom>
        </p:spPr>
      </p:pic>
    </p:spTree>
    <p:extLst>
      <p:ext uri="{BB962C8B-B14F-4D97-AF65-F5344CB8AC3E}">
        <p14:creationId xmlns:p14="http://schemas.microsoft.com/office/powerpoint/2010/main" val="2909511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53"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txBox="1"/>
          <p:nvPr/>
        </p:nvSpPr>
        <p:spPr>
          <a:xfrm>
            <a:off x="899092" y="245015"/>
            <a:ext cx="5831363" cy="461665"/>
          </a:xfrm>
          <a:prstGeom prst="rect">
            <a:avLst/>
          </a:prstGeom>
          <a:noFill/>
        </p:spPr>
        <p:txBody>
          <a:bodyPr wrap="square" rtlCol="0">
            <a:spAutoFit/>
          </a:bodyPr>
          <a:lstStyle>
            <a:defPPr>
              <a:defRPr lang="en-US"/>
            </a:defPPr>
            <a:lvl1pPr>
              <a:defRPr sz="2000" b="1">
                <a:solidFill>
                  <a:schemeClr val="accent1"/>
                </a:solidFill>
                <a:latin typeface="+mj-lt"/>
                <a:ea typeface="+mj-ea"/>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36EB0"/>
                </a:solidFill>
                <a:effectLst/>
                <a:uLnTx/>
                <a:uFillTx/>
                <a:latin typeface="微软雅黑" panose="020B0503020204020204" pitchFamily="34" charset="-122"/>
                <a:ea typeface="微软雅黑" panose="020B0503020204020204" pitchFamily="34" charset="-122"/>
                <a:cs typeface="Arial" panose="020B0604020202020204" pitchFamily="34" charset="0"/>
                <a:sym typeface="+mn-lt"/>
              </a:rPr>
              <a:t>Products</a:t>
            </a:r>
          </a:p>
        </p:txBody>
      </p:sp>
      <p:pic>
        <p:nvPicPr>
          <p:cNvPr id="25" name="图片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776" y="183726"/>
            <a:ext cx="521316" cy="521316"/>
          </a:xfrm>
          <a:prstGeom prst="rect">
            <a:avLst/>
          </a:prstGeom>
        </p:spPr>
      </p:pic>
      <p:grpSp>
        <p:nvGrpSpPr>
          <p:cNvPr id="62" name="组合 61"/>
          <p:cNvGrpSpPr/>
          <p:nvPr/>
        </p:nvGrpSpPr>
        <p:grpSpPr>
          <a:xfrm>
            <a:off x="7604472" y="1352471"/>
            <a:ext cx="4785995" cy="866140"/>
            <a:chOff x="12333" y="6518"/>
            <a:chExt cx="7537" cy="1364"/>
          </a:xfrm>
        </p:grpSpPr>
        <p:sp>
          <p:nvSpPr>
            <p:cNvPr id="66" name="矩形 65"/>
            <p:cNvSpPr/>
            <p:nvPr/>
          </p:nvSpPr>
          <p:spPr>
            <a:xfrm>
              <a:off x="12333" y="7413"/>
              <a:ext cx="7537" cy="46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ts val="1600"/>
                </a:lnSpc>
                <a:defRPr/>
              </a:pPr>
              <a:r>
                <a:rPr lang="en-US" altLang="zh-CN" sz="1400" kern="0" dirty="0">
                  <a:solidFill>
                    <a:prstClr val="black">
                      <a:lumMod val="50000"/>
                      <a:lumOff val="50000"/>
                    </a:prstClr>
                  </a:solidFill>
                  <a:latin typeface="微软雅黑"/>
                  <a:ea typeface="微软雅黑"/>
                  <a:cs typeface="+mn-ea"/>
                  <a:sym typeface="+mn-lt"/>
                </a:rPr>
                <a:t>X1911</a:t>
              </a:r>
              <a:r>
                <a:rPr lang="zh-CN" altLang="en-US" sz="1400" dirty="0">
                  <a:solidFill>
                    <a:schemeClr val="tx1">
                      <a:lumMod val="75000"/>
                      <a:lumOff val="25000"/>
                    </a:schemeClr>
                  </a:solidFill>
                  <a:cs typeface="+mn-ea"/>
                  <a:sym typeface="+mn-lt"/>
                </a:rPr>
                <a:t> 、 </a:t>
              </a:r>
              <a:r>
                <a:rPr lang="en-US" altLang="zh-CN" sz="1400" kern="0" dirty="0">
                  <a:solidFill>
                    <a:prstClr val="black">
                      <a:lumMod val="50000"/>
                      <a:lumOff val="50000"/>
                    </a:prstClr>
                  </a:solidFill>
                  <a:latin typeface="微软雅黑"/>
                  <a:ea typeface="微软雅黑"/>
                  <a:cs typeface="+mn-ea"/>
                  <a:sym typeface="+mn-lt"/>
                </a:rPr>
                <a:t>X1960</a:t>
              </a:r>
              <a:r>
                <a:rPr lang="zh-CN" altLang="en-US" sz="1400" dirty="0">
                  <a:solidFill>
                    <a:schemeClr val="tx1">
                      <a:lumMod val="75000"/>
                      <a:lumOff val="25000"/>
                    </a:schemeClr>
                  </a:solidFill>
                  <a:cs typeface="+mn-ea"/>
                  <a:sym typeface="+mn-lt"/>
                </a:rPr>
                <a:t> 、 </a:t>
              </a:r>
              <a:r>
                <a:rPr lang="en-US" altLang="zh-CN" sz="1400" kern="0" dirty="0">
                  <a:solidFill>
                    <a:prstClr val="black">
                      <a:lumMod val="50000"/>
                      <a:lumOff val="50000"/>
                    </a:prstClr>
                  </a:solidFill>
                  <a:latin typeface="微软雅黑"/>
                  <a:ea typeface="微软雅黑"/>
                  <a:cs typeface="+mn-ea"/>
                  <a:sym typeface="+mn-lt"/>
                </a:rPr>
                <a:t>X1981</a:t>
              </a:r>
              <a:endParaRPr kumimoji="0" lang="en-US" altLang="zh-CN" sz="1400" b="0" i="0" u="none" strike="noStrike" kern="0" cap="none" spc="0" normalizeH="0" baseline="0" noProof="0" dirty="0">
                <a:ln>
                  <a:noFill/>
                </a:ln>
                <a:solidFill>
                  <a:prstClr val="black">
                    <a:lumMod val="50000"/>
                    <a:lumOff val="50000"/>
                  </a:prstClr>
                </a:solidFill>
                <a:effectLst/>
                <a:uLnTx/>
                <a:uFillTx/>
                <a:latin typeface="微软雅黑"/>
                <a:ea typeface="微软雅黑"/>
                <a:cs typeface="+mn-ea"/>
                <a:sym typeface="+mn-lt"/>
              </a:endParaRPr>
            </a:p>
          </p:txBody>
        </p:sp>
        <p:sp>
          <p:nvSpPr>
            <p:cNvPr id="67" name="矩形 66"/>
            <p:cNvSpPr/>
            <p:nvPr/>
          </p:nvSpPr>
          <p:spPr>
            <a:xfrm>
              <a:off x="12333" y="6518"/>
              <a:ext cx="5450" cy="63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w="0">
                    <a:noFill/>
                  </a:ln>
                  <a:solidFill>
                    <a:prstClr val="black">
                      <a:lumMod val="75000"/>
                      <a:lumOff val="25000"/>
                    </a:prstClr>
                  </a:solidFill>
                  <a:effectLst/>
                  <a:uLnTx/>
                  <a:uFillTx/>
                  <a:latin typeface="微软雅黑"/>
                  <a:ea typeface="微软雅黑"/>
                  <a:cs typeface="+mn-ea"/>
                  <a:sym typeface="+mn-lt"/>
                </a:rPr>
                <a:t>Unified Gateway</a:t>
              </a:r>
            </a:p>
          </p:txBody>
        </p:sp>
      </p:grpSp>
      <p:grpSp>
        <p:nvGrpSpPr>
          <p:cNvPr id="63" name="组合 62"/>
          <p:cNvGrpSpPr/>
          <p:nvPr/>
        </p:nvGrpSpPr>
        <p:grpSpPr>
          <a:xfrm>
            <a:off x="7696604" y="3517297"/>
            <a:ext cx="4785995" cy="866140"/>
            <a:chOff x="12240" y="6458"/>
            <a:chExt cx="7537" cy="1364"/>
          </a:xfrm>
        </p:grpSpPr>
        <p:sp>
          <p:nvSpPr>
            <p:cNvPr id="64" name="矩形 63"/>
            <p:cNvSpPr/>
            <p:nvPr/>
          </p:nvSpPr>
          <p:spPr>
            <a:xfrm>
              <a:off x="12240" y="7353"/>
              <a:ext cx="7537" cy="46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ts val="1600"/>
                </a:lnSpc>
                <a:defRPr/>
              </a:pPr>
              <a:r>
                <a:rPr lang="en-US" altLang="zh-CN" sz="1400" kern="0" dirty="0">
                  <a:solidFill>
                    <a:prstClr val="black">
                      <a:lumMod val="50000"/>
                      <a:lumOff val="50000"/>
                    </a:prstClr>
                  </a:solidFill>
                  <a:latin typeface="微软雅黑"/>
                  <a:ea typeface="微软雅黑"/>
                  <a:cs typeface="+mn-ea"/>
                  <a:sym typeface="+mn-lt"/>
                </a:rPr>
                <a:t>S196</a:t>
              </a:r>
              <a:r>
                <a:rPr lang="zh-CN" altLang="en-US" sz="1400" dirty="0">
                  <a:solidFill>
                    <a:schemeClr val="tx1">
                      <a:lumMod val="75000"/>
                      <a:lumOff val="25000"/>
                    </a:schemeClr>
                  </a:solidFill>
                  <a:cs typeface="+mn-ea"/>
                  <a:sym typeface="+mn-lt"/>
                </a:rPr>
                <a:t> 、 </a:t>
              </a:r>
              <a:r>
                <a:rPr lang="en-US" altLang="zh-CN" sz="1400" kern="0" dirty="0">
                  <a:solidFill>
                    <a:prstClr val="black">
                      <a:lumMod val="50000"/>
                      <a:lumOff val="50000"/>
                    </a:prstClr>
                  </a:solidFill>
                  <a:latin typeface="微软雅黑"/>
                  <a:ea typeface="微软雅黑"/>
                  <a:cs typeface="+mn-ea"/>
                  <a:sym typeface="+mn-lt"/>
                </a:rPr>
                <a:t>S1224</a:t>
              </a:r>
              <a:endParaRPr kumimoji="0" lang="en-US" altLang="zh-CN" sz="1400" b="0" i="0" u="none" strike="noStrike" kern="0" cap="none" spc="0" normalizeH="0" baseline="0" noProof="0" dirty="0">
                <a:ln>
                  <a:noFill/>
                </a:ln>
                <a:solidFill>
                  <a:prstClr val="black">
                    <a:lumMod val="50000"/>
                    <a:lumOff val="50000"/>
                  </a:prstClr>
                </a:solidFill>
                <a:effectLst/>
                <a:uLnTx/>
                <a:uFillTx/>
                <a:latin typeface="微软雅黑"/>
                <a:ea typeface="微软雅黑"/>
                <a:cs typeface="+mn-ea"/>
                <a:sym typeface="+mn-lt"/>
              </a:endParaRPr>
            </a:p>
          </p:txBody>
        </p:sp>
        <p:sp>
          <p:nvSpPr>
            <p:cNvPr id="65" name="矩形 64"/>
            <p:cNvSpPr/>
            <p:nvPr/>
          </p:nvSpPr>
          <p:spPr>
            <a:xfrm>
              <a:off x="12240" y="6458"/>
              <a:ext cx="5967" cy="63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US" altLang="zh-CN" sz="2000" kern="0" dirty="0">
                  <a:ln w="0">
                    <a:noFill/>
                  </a:ln>
                  <a:solidFill>
                    <a:prstClr val="black">
                      <a:lumMod val="75000"/>
                      <a:lumOff val="25000"/>
                    </a:prstClr>
                  </a:solidFill>
                  <a:cs typeface="+mn-ea"/>
                  <a:sym typeface="+mn-lt"/>
                </a:rPr>
                <a:t>Integrated Access Device</a:t>
              </a:r>
              <a:endParaRPr kumimoji="0" lang="en-US" altLang="zh-CN" sz="2000" b="0" i="0" u="none" strike="noStrike" kern="0" cap="none" spc="0" normalizeH="0" baseline="0" noProof="0" dirty="0">
                <a:ln w="0">
                  <a:noFill/>
                </a:ln>
                <a:solidFill>
                  <a:prstClr val="black">
                    <a:lumMod val="75000"/>
                    <a:lumOff val="25000"/>
                  </a:prstClr>
                </a:solidFill>
                <a:effectLst/>
                <a:uLnTx/>
                <a:uFillTx/>
                <a:latin typeface="微软雅黑"/>
                <a:ea typeface="微软雅黑"/>
                <a:cs typeface="+mn-ea"/>
                <a:sym typeface="+mn-lt"/>
              </a:endParaRPr>
            </a:p>
          </p:txBody>
        </p:sp>
      </p:grpSp>
      <p:sp>
        <p:nvSpPr>
          <p:cNvPr id="76" name="文本框 53"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txBox="1"/>
          <p:nvPr/>
        </p:nvSpPr>
        <p:spPr>
          <a:xfrm>
            <a:off x="1285668" y="3784661"/>
            <a:ext cx="3117789" cy="584775"/>
          </a:xfrm>
          <a:prstGeom prst="rect">
            <a:avLst/>
          </a:prstGeom>
          <a:noFill/>
        </p:spPr>
        <p:txBody>
          <a:bodyPr wrap="square" rtlCol="0">
            <a:spAutoFit/>
          </a:bodyPr>
          <a:lstStyle>
            <a:defPPr>
              <a:defRPr lang="en-US"/>
            </a:defPPr>
            <a:lvl1pPr>
              <a:defRPr sz="2000" b="1">
                <a:solidFill>
                  <a:schemeClr val="accent1"/>
                </a:solidFill>
                <a:latin typeface="+mj-lt"/>
                <a:ea typeface="+mj-ea"/>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36EB0"/>
                </a:solidFill>
                <a:effectLst/>
                <a:uLnTx/>
                <a:uFillTx/>
                <a:latin typeface="微软雅黑" panose="020B0503020204020204" pitchFamily="34" charset="-122"/>
                <a:ea typeface="微软雅黑" panose="020B0503020204020204" pitchFamily="34" charset="-122"/>
                <a:cs typeface="Arial" panose="020B0604020202020204" pitchFamily="34" charset="0"/>
                <a:sym typeface="+mn-lt"/>
              </a:rPr>
              <a:t>USca</a:t>
            </a:r>
            <a:r>
              <a:rPr lang="en-US" altLang="zh-CN" sz="3200" dirty="0">
                <a:solidFill>
                  <a:srgbClr val="036EB0"/>
                </a:solidFill>
                <a:latin typeface="微软雅黑" panose="020B0503020204020204" pitchFamily="34" charset="-122"/>
                <a:ea typeface="微软雅黑" panose="020B0503020204020204" pitchFamily="34" charset="-122"/>
                <a:cs typeface="Arial" panose="020B0604020202020204" pitchFamily="34" charset="0"/>
                <a:sym typeface="+mn-lt"/>
              </a:rPr>
              <a:t>le Series </a:t>
            </a:r>
            <a:endParaRPr kumimoji="0" lang="en-US" altLang="zh-CN" sz="3200" b="1" i="0" u="none" strike="noStrike" kern="1200" cap="none" spc="0" normalizeH="0" baseline="0" noProof="0" dirty="0">
              <a:ln>
                <a:noFill/>
              </a:ln>
              <a:solidFill>
                <a:srgbClr val="036EB0"/>
              </a:solidFill>
              <a:effectLst/>
              <a:uLnTx/>
              <a:uFillTx/>
              <a:latin typeface="微软雅黑" panose="020B0503020204020204" pitchFamily="34" charset="-122"/>
              <a:ea typeface="微软雅黑" panose="020B0503020204020204" pitchFamily="34" charset="-122"/>
              <a:cs typeface="Arial" panose="020B0604020202020204" pitchFamily="34" charset="0"/>
              <a:sym typeface="+mn-lt"/>
            </a:endParaRPr>
          </a:p>
        </p:txBody>
      </p:sp>
      <p:grpSp>
        <p:nvGrpSpPr>
          <p:cNvPr id="77" name="组合 76"/>
          <p:cNvGrpSpPr/>
          <p:nvPr/>
        </p:nvGrpSpPr>
        <p:grpSpPr>
          <a:xfrm>
            <a:off x="-1" y="6019060"/>
            <a:ext cx="12192001" cy="838940"/>
            <a:chOff x="0" y="6199"/>
            <a:chExt cx="18860" cy="6157"/>
          </a:xfrm>
        </p:grpSpPr>
        <p:pic>
          <p:nvPicPr>
            <p:cNvPr id="78" name="图片 77" descr="wave_colorf_spect13"/>
            <p:cNvPicPr>
              <a:picLocks noChangeAspect="1"/>
            </p:cNvPicPr>
            <p:nvPr/>
          </p:nvPicPr>
          <p:blipFill rotWithShape="1">
            <a:blip r:embed="rId5" cstate="screen"/>
            <a:srcRect l="1" t="30394" r="1772" b="5150"/>
            <a:stretch>
              <a:fillRect/>
            </a:stretch>
          </p:blipFill>
          <p:spPr>
            <a:xfrm>
              <a:off x="0" y="6199"/>
              <a:ext cx="18860" cy="6157"/>
            </a:xfrm>
            <a:prstGeom prst="rect">
              <a:avLst/>
            </a:prstGeom>
          </p:spPr>
        </p:pic>
        <p:sp>
          <p:nvSpPr>
            <p:cNvPr id="79" name="矩形 78"/>
            <p:cNvSpPr/>
            <p:nvPr/>
          </p:nvSpPr>
          <p:spPr>
            <a:xfrm>
              <a:off x="11906" y="7112"/>
              <a:ext cx="6023" cy="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grpSp>
      <p:sp>
        <p:nvSpPr>
          <p:cNvPr id="26" name="KSO_GN2">
            <a:extLst>
              <a:ext uri="{FF2B5EF4-FFF2-40B4-BE49-F238E27FC236}">
                <a16:creationId xmlns:a16="http://schemas.microsoft.com/office/drawing/2014/main" id="{D3FA067E-1A33-4E42-87C9-73D4E8AF312A}"/>
              </a:ext>
            </a:extLst>
          </p:cNvPr>
          <p:cNvSpPr>
            <a:spLocks noChangeArrowheads="1"/>
          </p:cNvSpPr>
          <p:nvPr/>
        </p:nvSpPr>
        <p:spPr bwMode="auto">
          <a:xfrm rot="10800000" flipV="1">
            <a:off x="5963389" y="1204773"/>
            <a:ext cx="1092835" cy="1094105"/>
          </a:xfrm>
          <a:prstGeom prst="ellipse">
            <a:avLst/>
          </a:prstGeom>
          <a:solidFill>
            <a:srgbClr val="3FA4DE"/>
          </a:solidFill>
          <a:ln>
            <a:noFill/>
          </a:ln>
          <a:effectLst>
            <a:outerShdw blurRad="127000" dist="127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prstClr val="white">
                    <a:lumMod val="95000"/>
                  </a:prstClr>
                </a:solidFill>
                <a:effectLst/>
                <a:uLnTx/>
                <a:uFillTx/>
                <a:latin typeface="微软雅黑"/>
                <a:ea typeface="微软雅黑"/>
                <a:cs typeface="+mn-ea"/>
                <a:sym typeface="+mn-lt"/>
              </a:rPr>
              <a:t>0</a:t>
            </a:r>
            <a:r>
              <a:rPr kumimoji="0" lang="en-US" altLang="zh-CN" sz="3600" b="0" i="0" u="none" strike="noStrike" kern="1200" cap="none" spc="0" normalizeH="0" baseline="0" noProof="0" dirty="0">
                <a:ln>
                  <a:noFill/>
                </a:ln>
                <a:solidFill>
                  <a:prstClr val="white">
                    <a:lumMod val="95000"/>
                  </a:prstClr>
                </a:solidFill>
                <a:effectLst/>
                <a:uLnTx/>
                <a:uFillTx/>
                <a:latin typeface="微软雅黑"/>
                <a:ea typeface="微软雅黑"/>
                <a:cs typeface="+mn-ea"/>
                <a:sym typeface="+mn-lt"/>
              </a:rPr>
              <a:t>1</a:t>
            </a:r>
            <a:endParaRPr kumimoji="0" lang="zh-CN" altLang="en-US" sz="3600" b="0" i="0" u="none" strike="noStrike" kern="1200" cap="none" spc="0" normalizeH="0" baseline="0" noProof="0" dirty="0">
              <a:ln>
                <a:noFill/>
              </a:ln>
              <a:solidFill>
                <a:prstClr val="white">
                  <a:lumMod val="95000"/>
                </a:prstClr>
              </a:solidFill>
              <a:effectLst/>
              <a:uLnTx/>
              <a:uFillTx/>
              <a:latin typeface="微软雅黑"/>
              <a:ea typeface="微软雅黑"/>
              <a:cs typeface="+mn-ea"/>
              <a:sym typeface="+mn-lt"/>
            </a:endParaRPr>
          </a:p>
        </p:txBody>
      </p:sp>
      <p:sp>
        <p:nvSpPr>
          <p:cNvPr id="27" name="KSO_GN2">
            <a:extLst>
              <a:ext uri="{FF2B5EF4-FFF2-40B4-BE49-F238E27FC236}">
                <a16:creationId xmlns:a16="http://schemas.microsoft.com/office/drawing/2014/main" id="{26A68634-68D7-4460-AC46-C1E412778E2D}"/>
              </a:ext>
            </a:extLst>
          </p:cNvPr>
          <p:cNvSpPr>
            <a:spLocks noChangeArrowheads="1"/>
          </p:cNvSpPr>
          <p:nvPr/>
        </p:nvSpPr>
        <p:spPr bwMode="auto">
          <a:xfrm rot="10800000" flipV="1">
            <a:off x="5963390" y="3399562"/>
            <a:ext cx="1092835" cy="1094105"/>
          </a:xfrm>
          <a:prstGeom prst="ellipse">
            <a:avLst/>
          </a:prstGeom>
          <a:solidFill>
            <a:srgbClr val="3FA4DE"/>
          </a:solidFill>
          <a:ln>
            <a:noFill/>
          </a:ln>
          <a:effectLst>
            <a:outerShdw blurRad="127000" dist="127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prstClr val="white">
                    <a:lumMod val="95000"/>
                  </a:prstClr>
                </a:solidFill>
                <a:effectLst/>
                <a:uLnTx/>
                <a:uFillTx/>
                <a:latin typeface="微软雅黑"/>
                <a:ea typeface="微软雅黑"/>
                <a:cs typeface="+mn-ea"/>
                <a:sym typeface="+mn-lt"/>
              </a:rPr>
              <a:t>0</a:t>
            </a:r>
            <a:r>
              <a:rPr kumimoji="0" lang="en-US" altLang="zh-CN" sz="3600" b="0" i="0" u="none" strike="noStrike" kern="1200" cap="none" spc="0" normalizeH="0" baseline="0" noProof="0" dirty="0">
                <a:ln>
                  <a:noFill/>
                </a:ln>
                <a:solidFill>
                  <a:prstClr val="white">
                    <a:lumMod val="95000"/>
                  </a:prstClr>
                </a:solidFill>
                <a:effectLst/>
                <a:uLnTx/>
                <a:uFillTx/>
                <a:latin typeface="微软雅黑"/>
                <a:ea typeface="微软雅黑"/>
                <a:cs typeface="+mn-ea"/>
                <a:sym typeface="+mn-lt"/>
              </a:rPr>
              <a:t>2</a:t>
            </a:r>
            <a:endParaRPr kumimoji="0" lang="zh-CN" altLang="en-US" sz="3600" b="0" i="0" u="none" strike="noStrike" kern="1200" cap="none" spc="0" normalizeH="0" baseline="0" noProof="0" dirty="0">
              <a:ln>
                <a:noFill/>
              </a:ln>
              <a:solidFill>
                <a:prstClr val="white">
                  <a:lumMod val="95000"/>
                </a:prstClr>
              </a:solidFill>
              <a:effectLst/>
              <a:uLnTx/>
              <a:uFillTx/>
              <a:latin typeface="微软雅黑"/>
              <a:ea typeface="微软雅黑"/>
              <a:cs typeface="+mn-ea"/>
              <a:sym typeface="+mn-lt"/>
            </a:endParaRPr>
          </a:p>
        </p:txBody>
      </p:sp>
      <p:pic>
        <p:nvPicPr>
          <p:cNvPr id="3" name="图片 2">
            <a:extLst>
              <a:ext uri="{FF2B5EF4-FFF2-40B4-BE49-F238E27FC236}">
                <a16:creationId xmlns:a16="http://schemas.microsoft.com/office/drawing/2014/main" id="{7D98F003-17A8-4722-8CC4-B39DDB1B7B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128" y="1027300"/>
            <a:ext cx="5100072" cy="3399562"/>
          </a:xfrm>
          <a:prstGeom prst="rect">
            <a:avLst/>
          </a:prstGeom>
        </p:spPr>
      </p:pic>
    </p:spTree>
    <p:custDataLst>
      <p:tags r:id="rId1"/>
    </p:custDataLst>
    <p:extLst>
      <p:ext uri="{BB962C8B-B14F-4D97-AF65-F5344CB8AC3E}">
        <p14:creationId xmlns:p14="http://schemas.microsoft.com/office/powerpoint/2010/main" val="263118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894EF320-ECE2-4040-A44D-25E0778A1EC0}"/>
              </a:ext>
            </a:extLst>
          </p:cNvPr>
          <p:cNvSpPr>
            <a:spLocks noGrp="1"/>
          </p:cNvSpPr>
          <p:nvPr>
            <p:ph type="body" sz="quarter" idx="11"/>
          </p:nvPr>
        </p:nvSpPr>
        <p:spPr/>
        <p:txBody>
          <a:bodyPr/>
          <a:lstStyle/>
          <a:p>
            <a:r>
              <a:rPr lang="en-US" altLang="zh-CN" dirty="0" err="1"/>
              <a:t>UScale</a:t>
            </a:r>
            <a:r>
              <a:rPr lang="en-US" altLang="zh-CN" dirty="0"/>
              <a:t> X1911</a:t>
            </a:r>
            <a:endParaRPr lang="zh-CN" altLang="en-US" dirty="0"/>
          </a:p>
        </p:txBody>
      </p:sp>
      <p:sp>
        <p:nvSpPr>
          <p:cNvPr id="5" name="文本占位符 4">
            <a:extLst>
              <a:ext uri="{FF2B5EF4-FFF2-40B4-BE49-F238E27FC236}">
                <a16:creationId xmlns:a16="http://schemas.microsoft.com/office/drawing/2014/main" id="{B940A6B0-35DB-43D2-BA5D-8CF16BE09D21}"/>
              </a:ext>
            </a:extLst>
          </p:cNvPr>
          <p:cNvSpPr>
            <a:spLocks noGrp="1"/>
          </p:cNvSpPr>
          <p:nvPr>
            <p:ph type="body" sz="quarter" idx="12"/>
          </p:nvPr>
        </p:nvSpPr>
        <p:spPr/>
        <p:txBody>
          <a:bodyPr>
            <a:normAutofit/>
          </a:bodyPr>
          <a:lstStyle/>
          <a:p>
            <a:r>
              <a:rPr lang="en-US" altLang="zh-CN" dirty="0"/>
              <a:t>Supports up to 300 users</a:t>
            </a:r>
          </a:p>
          <a:p>
            <a:r>
              <a:rPr lang="en-US" altLang="zh-CN" dirty="0"/>
              <a:t>Provides m</a:t>
            </a:r>
            <a:r>
              <a:rPr lang="fr-FR" altLang="zh-CN" dirty="0" err="1"/>
              <a:t>ax</a:t>
            </a:r>
            <a:r>
              <a:rPr lang="fr-FR" altLang="zh-CN" dirty="0"/>
              <a:t> 36 FXO ports, </a:t>
            </a:r>
            <a:r>
              <a:rPr lang="en-US" altLang="zh-CN" dirty="0"/>
              <a:t>m</a:t>
            </a:r>
            <a:r>
              <a:rPr lang="fr-FR" altLang="zh-CN" dirty="0" err="1"/>
              <a:t>ax</a:t>
            </a:r>
            <a:r>
              <a:rPr lang="fr-FR" altLang="zh-CN" dirty="0"/>
              <a:t> 12 E1/T1 Interfaces</a:t>
            </a:r>
          </a:p>
          <a:p>
            <a:r>
              <a:rPr lang="fr-FR" altLang="zh-CN" dirty="0"/>
              <a:t>Signalling: SS7, R2, PRI, QSIG, SIP</a:t>
            </a:r>
            <a:endParaRPr lang="zh-CN" altLang="en-US" dirty="0"/>
          </a:p>
        </p:txBody>
      </p:sp>
      <p:sp>
        <p:nvSpPr>
          <p:cNvPr id="6" name="文本占位符 5">
            <a:extLst>
              <a:ext uri="{FF2B5EF4-FFF2-40B4-BE49-F238E27FC236}">
                <a16:creationId xmlns:a16="http://schemas.microsoft.com/office/drawing/2014/main" id="{F282A5C3-3207-438A-B244-52F291518CFB}"/>
              </a:ext>
            </a:extLst>
          </p:cNvPr>
          <p:cNvSpPr>
            <a:spLocks noGrp="1"/>
          </p:cNvSpPr>
          <p:nvPr>
            <p:ph type="body" sz="quarter" idx="13"/>
          </p:nvPr>
        </p:nvSpPr>
        <p:spPr/>
        <p:txBody>
          <a:bodyPr>
            <a:normAutofit/>
          </a:bodyPr>
          <a:lstStyle/>
          <a:p>
            <a:r>
              <a:rPr lang="en-US" altLang="zh-CN" dirty="0" err="1"/>
              <a:t>UScale</a:t>
            </a:r>
            <a:r>
              <a:rPr lang="en-US" altLang="zh-CN" dirty="0"/>
              <a:t> X1960</a:t>
            </a:r>
            <a:endParaRPr lang="zh-CN" altLang="en-US" dirty="0"/>
          </a:p>
        </p:txBody>
      </p:sp>
      <p:sp>
        <p:nvSpPr>
          <p:cNvPr id="7" name="文本占位符 6">
            <a:extLst>
              <a:ext uri="{FF2B5EF4-FFF2-40B4-BE49-F238E27FC236}">
                <a16:creationId xmlns:a16="http://schemas.microsoft.com/office/drawing/2014/main" id="{D5CF997D-B14F-48DB-AB09-119929120397}"/>
              </a:ext>
            </a:extLst>
          </p:cNvPr>
          <p:cNvSpPr>
            <a:spLocks noGrp="1"/>
          </p:cNvSpPr>
          <p:nvPr>
            <p:ph type="body" sz="quarter" idx="14"/>
          </p:nvPr>
        </p:nvSpPr>
        <p:spPr/>
        <p:txBody>
          <a:bodyPr>
            <a:normAutofit fontScale="92500" lnSpcReduction="10000"/>
          </a:bodyPr>
          <a:lstStyle/>
          <a:p>
            <a:r>
              <a:rPr lang="en-US" altLang="zh-CN" dirty="0"/>
              <a:t>Supports up to 1000 users</a:t>
            </a:r>
          </a:p>
          <a:p>
            <a:r>
              <a:rPr lang="en-US" altLang="zh-CN" dirty="0"/>
              <a:t>Provides m</a:t>
            </a:r>
            <a:r>
              <a:rPr lang="fr-FR" altLang="zh-CN" dirty="0" err="1"/>
              <a:t>ax</a:t>
            </a:r>
            <a:r>
              <a:rPr lang="fr-FR" altLang="zh-CN" dirty="0"/>
              <a:t> 84 FXO ports, </a:t>
            </a:r>
            <a:r>
              <a:rPr lang="en-US" altLang="zh-CN" dirty="0"/>
              <a:t>m</a:t>
            </a:r>
            <a:r>
              <a:rPr lang="fr-FR" altLang="zh-CN" dirty="0" err="1"/>
              <a:t>ax</a:t>
            </a:r>
            <a:r>
              <a:rPr lang="fr-FR" altLang="zh-CN" dirty="0"/>
              <a:t> 28E1/T1 Interfaces</a:t>
            </a:r>
          </a:p>
          <a:p>
            <a:r>
              <a:rPr lang="fr-FR" altLang="zh-CN" dirty="0"/>
              <a:t>Signalling: SS7, R2, PRI, QSIG, SIP</a:t>
            </a:r>
          </a:p>
          <a:p>
            <a:endParaRPr lang="zh-CN" altLang="en-US" dirty="0"/>
          </a:p>
        </p:txBody>
      </p:sp>
      <p:sp>
        <p:nvSpPr>
          <p:cNvPr id="8" name="文本占位符 7">
            <a:extLst>
              <a:ext uri="{FF2B5EF4-FFF2-40B4-BE49-F238E27FC236}">
                <a16:creationId xmlns:a16="http://schemas.microsoft.com/office/drawing/2014/main" id="{C1D68BA3-3CBB-42E9-B44F-60C8155C0FCC}"/>
              </a:ext>
            </a:extLst>
          </p:cNvPr>
          <p:cNvSpPr>
            <a:spLocks noGrp="1"/>
          </p:cNvSpPr>
          <p:nvPr>
            <p:ph type="body" sz="quarter" idx="15"/>
          </p:nvPr>
        </p:nvSpPr>
        <p:spPr>
          <a:xfrm>
            <a:off x="872002" y="184342"/>
            <a:ext cx="6010414" cy="520700"/>
          </a:xfrm>
        </p:spPr>
        <p:txBody>
          <a:bodyPr/>
          <a:lstStyle/>
          <a:p>
            <a:r>
              <a:rPr lang="en-US" altLang="zh-CN" dirty="0" err="1"/>
              <a:t>UScale</a:t>
            </a:r>
            <a:r>
              <a:rPr lang="en-US" altLang="zh-CN" dirty="0"/>
              <a:t> ——Unified Gateway</a:t>
            </a:r>
          </a:p>
          <a:p>
            <a:endParaRPr lang="zh-CN" altLang="en-US" dirty="0"/>
          </a:p>
        </p:txBody>
      </p:sp>
      <p:pic>
        <p:nvPicPr>
          <p:cNvPr id="16" name="图片 15">
            <a:extLst>
              <a:ext uri="{FF2B5EF4-FFF2-40B4-BE49-F238E27FC236}">
                <a16:creationId xmlns:a16="http://schemas.microsoft.com/office/drawing/2014/main" id="{F02237D3-5FEC-4FDC-AB55-828B57663A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2002" y="1396801"/>
            <a:ext cx="4330955" cy="2886891"/>
          </a:xfrm>
          <a:prstGeom prst="rect">
            <a:avLst/>
          </a:prstGeom>
        </p:spPr>
      </p:pic>
      <p:pic>
        <p:nvPicPr>
          <p:cNvPr id="18" name="图片 17">
            <a:extLst>
              <a:ext uri="{FF2B5EF4-FFF2-40B4-BE49-F238E27FC236}">
                <a16:creationId xmlns:a16="http://schemas.microsoft.com/office/drawing/2014/main" id="{2CD7388F-0431-4964-B11E-34D6FB4379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655" y="3593536"/>
            <a:ext cx="4330955" cy="2886891"/>
          </a:xfrm>
          <a:prstGeom prst="rect">
            <a:avLst/>
          </a:prstGeom>
        </p:spPr>
      </p:pic>
    </p:spTree>
    <p:extLst>
      <p:ext uri="{BB962C8B-B14F-4D97-AF65-F5344CB8AC3E}">
        <p14:creationId xmlns:p14="http://schemas.microsoft.com/office/powerpoint/2010/main" val="2138035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BEC5F75-2F0F-407C-ACD4-E4B6414184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773" b="6774"/>
          <a:stretch/>
        </p:blipFill>
        <p:spPr>
          <a:xfrm>
            <a:off x="5970127" y="1162926"/>
            <a:ext cx="7163981" cy="4532148"/>
          </a:xfrm>
          <a:prstGeom prst="rect">
            <a:avLst/>
          </a:prstGeom>
          <a:effectLst>
            <a:outerShdw blurRad="76200" dir="18900000" sy="23000" kx="-1200000" algn="bl" rotWithShape="0">
              <a:prstClr val="black">
                <a:alpha val="20000"/>
              </a:prstClr>
            </a:outerShdw>
          </a:effectLst>
        </p:spPr>
      </p:pic>
      <p:sp>
        <p:nvSpPr>
          <p:cNvPr id="4" name="文本占位符 3">
            <a:extLst>
              <a:ext uri="{FF2B5EF4-FFF2-40B4-BE49-F238E27FC236}">
                <a16:creationId xmlns:a16="http://schemas.microsoft.com/office/drawing/2014/main" id="{296B010A-9C47-4D01-BB06-F179C4FD5972}"/>
              </a:ext>
            </a:extLst>
          </p:cNvPr>
          <p:cNvSpPr>
            <a:spLocks noGrp="1"/>
          </p:cNvSpPr>
          <p:nvPr>
            <p:ph type="body" sz="quarter" idx="15"/>
          </p:nvPr>
        </p:nvSpPr>
        <p:spPr/>
        <p:txBody>
          <a:bodyPr/>
          <a:lstStyle/>
          <a:p>
            <a:r>
              <a:rPr lang="en-US" altLang="zh-CN" dirty="0" err="1"/>
              <a:t>UScale</a:t>
            </a:r>
            <a:r>
              <a:rPr lang="en-US" altLang="zh-CN" dirty="0"/>
              <a:t> ——Unified Gateway</a:t>
            </a:r>
          </a:p>
        </p:txBody>
      </p:sp>
      <p:sp>
        <p:nvSpPr>
          <p:cNvPr id="16" name="TextBox 38">
            <a:extLst>
              <a:ext uri="{FF2B5EF4-FFF2-40B4-BE49-F238E27FC236}">
                <a16:creationId xmlns:a16="http://schemas.microsoft.com/office/drawing/2014/main" id="{E71C1696-6024-46E4-B88C-21017917AAC5}"/>
              </a:ext>
            </a:extLst>
          </p:cNvPr>
          <p:cNvSpPr txBox="1"/>
          <p:nvPr/>
        </p:nvSpPr>
        <p:spPr>
          <a:xfrm>
            <a:off x="316657" y="2123898"/>
            <a:ext cx="6093486" cy="5016758"/>
          </a:xfrm>
          <a:prstGeom prst="rect">
            <a:avLst/>
          </a:prstGeom>
          <a:noFill/>
        </p:spPr>
        <p:txBody>
          <a:bodyPr wrap="squar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9600" indent="-609600">
              <a:buClr>
                <a:srgbClr val="424242"/>
              </a:buClr>
              <a:buFont typeface="Arial" panose="020B0604020202020204"/>
              <a:buChar char="•"/>
            </a:pPr>
            <a:r>
              <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rPr>
              <a:t>Supports up to </a:t>
            </a:r>
            <a:r>
              <a:rPr lang="en-US" sz="2000" b="1" dirty="0">
                <a:solidFill>
                  <a:srgbClr val="036EB0"/>
                </a:solidFill>
                <a:latin typeface="Open Sans" panose="020B0606030504020204" pitchFamily="34" charset="0"/>
                <a:ea typeface="Open Sans" panose="020B0606030504020204" pitchFamily="34" charset="0"/>
                <a:cs typeface="Open Sans" panose="020B0606030504020204" pitchFamily="34" charset="0"/>
              </a:rPr>
              <a:t>20,000 users</a:t>
            </a:r>
          </a:p>
          <a:p>
            <a:pPr marL="609600" indent="-609600">
              <a:buClr>
                <a:srgbClr val="424242"/>
              </a:buClr>
              <a:buFont typeface="Arial" panose="020B0604020202020204"/>
              <a:buChar char="•"/>
            </a:pPr>
            <a:endParaRPr lang="en-US" sz="2000" b="1" dirty="0">
              <a:solidFill>
                <a:srgbClr val="036EB0"/>
              </a:solidFill>
              <a:latin typeface="Open Sans" panose="020B0606030504020204" pitchFamily="34" charset="0"/>
              <a:ea typeface="Open Sans" panose="020B0606030504020204" pitchFamily="34" charset="0"/>
              <a:cs typeface="Open Sans" panose="020B0606030504020204" pitchFamily="34" charset="0"/>
            </a:endParaRPr>
          </a:p>
          <a:p>
            <a:pPr marL="609600" indent="-609600">
              <a:buClr>
                <a:srgbClr val="424242"/>
              </a:buClr>
              <a:buFont typeface="Arial" panose="020B0604020202020204"/>
              <a:buChar char="•"/>
            </a:pPr>
            <a:r>
              <a:rPr lang="fr-FR" dirty="0" err="1">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rPr>
              <a:t>Provides</a:t>
            </a:r>
            <a:r>
              <a:rPr lang="fr-FR"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rPr>
              <a:t> </a:t>
            </a:r>
            <a:r>
              <a:rPr lang="fr-FR" sz="2000" b="1" dirty="0">
                <a:solidFill>
                  <a:srgbClr val="036EB0"/>
                </a:solidFill>
                <a:latin typeface="Open Sans" panose="020B0606030504020204" pitchFamily="34" charset="0"/>
                <a:ea typeface="Open Sans" panose="020B0606030504020204" pitchFamily="34" charset="0"/>
                <a:cs typeface="Open Sans" panose="020B0606030504020204" pitchFamily="34" charset="0"/>
              </a:rPr>
              <a:t>max 72 FXO ports, max 24 E1/T1 Interfaces</a:t>
            </a:r>
          </a:p>
          <a:p>
            <a:pPr marL="609600" indent="-609600">
              <a:buClr>
                <a:srgbClr val="424242"/>
              </a:buClr>
              <a:buFont typeface="Arial" panose="020B0604020202020204"/>
              <a:buChar char="•"/>
            </a:pPr>
            <a:endParaRPr lang="en-US" sz="2000" b="1" dirty="0">
              <a:solidFill>
                <a:srgbClr val="036EB0"/>
              </a:solidFill>
              <a:latin typeface="Open Sans" panose="020B0606030504020204" pitchFamily="34" charset="0"/>
              <a:ea typeface="Open Sans" panose="020B0606030504020204" pitchFamily="34" charset="0"/>
              <a:cs typeface="Open Sans" panose="020B0606030504020204" pitchFamily="34" charset="0"/>
            </a:endParaRPr>
          </a:p>
          <a:p>
            <a:pPr marL="609600" indent="-609600">
              <a:buClr>
                <a:srgbClr val="424242"/>
              </a:buClr>
              <a:buFont typeface="Arial" panose="020B0604020202020204"/>
              <a:buChar char="•"/>
            </a:pPr>
            <a:r>
              <a:rPr lang="en-US" altLang="zh-CN"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rPr>
              <a:t>Maximum</a:t>
            </a:r>
            <a:r>
              <a:rPr lang="en-US" altLang="zh-CN" sz="2000" b="1" dirty="0">
                <a:solidFill>
                  <a:srgbClr val="036EB0"/>
                </a:solidFill>
                <a:latin typeface="Open Sans" panose="020B0606030504020204" pitchFamily="34" charset="0"/>
                <a:ea typeface="Open Sans" panose="020B0606030504020204" pitchFamily="34" charset="0"/>
                <a:cs typeface="Open Sans" panose="020B0606030504020204" pitchFamily="34" charset="0"/>
              </a:rPr>
              <a:t> 2,000 participants, </a:t>
            </a:r>
            <a:r>
              <a:rPr lang="en-US" altLang="zh-CN"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rPr>
              <a:t>maximum</a:t>
            </a:r>
            <a:r>
              <a:rPr lang="en-US" altLang="zh-CN" sz="2000" b="1" dirty="0">
                <a:solidFill>
                  <a:srgbClr val="036EB0"/>
                </a:solidFill>
                <a:latin typeface="Open Sans" panose="020B0606030504020204" pitchFamily="34" charset="0"/>
                <a:ea typeface="Open Sans" panose="020B0606030504020204" pitchFamily="34" charset="0"/>
                <a:cs typeface="Open Sans" panose="020B0606030504020204" pitchFamily="34" charset="0"/>
              </a:rPr>
              <a:t> 660 meeting rooms, </a:t>
            </a:r>
            <a:r>
              <a:rPr lang="en-US" altLang="zh-CN"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rPr>
              <a:t>maximum</a:t>
            </a:r>
            <a:r>
              <a:rPr lang="en-US" altLang="zh-CN" sz="2000" b="1" dirty="0">
                <a:solidFill>
                  <a:srgbClr val="036EB0"/>
                </a:solidFill>
                <a:latin typeface="Open Sans" panose="020B0606030504020204" pitchFamily="34" charset="0"/>
                <a:ea typeface="Open Sans" panose="020B0606030504020204" pitchFamily="34" charset="0"/>
                <a:cs typeface="Open Sans" panose="020B0606030504020204" pitchFamily="34" charset="0"/>
              </a:rPr>
              <a:t> 360 participants </a:t>
            </a:r>
            <a:r>
              <a:rPr lang="en-US" altLang="zh-CN"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rPr>
              <a:t>in a single venue</a:t>
            </a:r>
          </a:p>
          <a:p>
            <a:pPr>
              <a:buClr>
                <a:srgbClr val="424242"/>
              </a:buClr>
            </a:pPr>
            <a:endPar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endParaRPr>
          </a:p>
          <a:p>
            <a:pPr marL="609600" indent="-609600">
              <a:buClr>
                <a:srgbClr val="424242"/>
              </a:buClr>
              <a:buFont typeface="Arial" panose="020B0604020202020204"/>
              <a:buChar char="•"/>
            </a:pPr>
            <a:r>
              <a:rPr lang="en-US" b="1" dirty="0">
                <a:solidFill>
                  <a:srgbClr val="036EB0"/>
                </a:solidFill>
                <a:latin typeface="Open Sans" panose="020B0606030504020204" pitchFamily="34" charset="0"/>
                <a:ea typeface="Open Sans" panose="020B0606030504020204" pitchFamily="34" charset="0"/>
                <a:cs typeface="Open Sans" panose="020B0606030504020204" pitchFamily="34" charset="0"/>
              </a:rPr>
              <a:t>Core Voice Switching Equipment</a:t>
            </a:r>
          </a:p>
          <a:p>
            <a:pPr marL="609600" indent="-609600">
              <a:buClr>
                <a:srgbClr val="424242"/>
              </a:buClr>
              <a:buFont typeface="Arial" panose="020B0604020202020204"/>
              <a:buChar char="•"/>
            </a:pPr>
            <a:endParaRPr lang="en-US" b="1" dirty="0">
              <a:solidFill>
                <a:srgbClr val="036EB0"/>
              </a:solidFill>
              <a:latin typeface="Open Sans" panose="020B0606030504020204" pitchFamily="34" charset="0"/>
              <a:ea typeface="Open Sans" panose="020B0606030504020204" pitchFamily="34" charset="0"/>
              <a:cs typeface="Open Sans" panose="020B0606030504020204" pitchFamily="34" charset="0"/>
            </a:endParaRPr>
          </a:p>
          <a:p>
            <a:pPr marL="609600" indent="-609600">
              <a:buClr>
                <a:srgbClr val="424242"/>
              </a:buClr>
              <a:buFont typeface="Arial" panose="020B0604020202020204"/>
              <a:buChar char="•"/>
            </a:pPr>
            <a:r>
              <a:rPr lang="en-US" b="1" dirty="0">
                <a:solidFill>
                  <a:srgbClr val="036EB0"/>
                </a:solidFill>
                <a:latin typeface="Open Sans" panose="020B0606030504020204" pitchFamily="34" charset="0"/>
                <a:ea typeface="Open Sans" panose="020B0606030504020204" pitchFamily="34" charset="0"/>
                <a:cs typeface="Open Sans" panose="020B0606030504020204" pitchFamily="34" charset="0"/>
              </a:rPr>
              <a:t>Modular Design, Easy Installation, Hot-Swappable Single Boards</a:t>
            </a:r>
            <a:endPar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endParaRPr>
          </a:p>
          <a:p>
            <a:pPr marL="609600" indent="-609600">
              <a:buClr>
                <a:srgbClr val="424242"/>
              </a:buClr>
              <a:buFont typeface="Arial" panose="020B0604020202020204"/>
              <a:buChar char="•"/>
            </a:pPr>
            <a:endPar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endParaRPr>
          </a:p>
          <a:p>
            <a:pPr>
              <a:buClr>
                <a:srgbClr val="424242"/>
              </a:buClr>
            </a:pPr>
            <a:endPar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endParaRPr>
          </a:p>
          <a:p>
            <a:pPr marL="609600" indent="-609600">
              <a:buClr>
                <a:srgbClr val="424242"/>
              </a:buClr>
              <a:buFont typeface="Arial" panose="020B0604020202020204"/>
              <a:buChar char="•"/>
            </a:pPr>
            <a:endPar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endParaRPr>
          </a:p>
          <a:p>
            <a:pPr marL="609600" indent="-609600">
              <a:buClr>
                <a:srgbClr val="424242"/>
              </a:buClr>
              <a:buFont typeface="Arial" panose="020B0604020202020204"/>
              <a:buChar char="•"/>
            </a:pPr>
            <a:endPar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7" name="CuadroTexto 8">
            <a:extLst>
              <a:ext uri="{FF2B5EF4-FFF2-40B4-BE49-F238E27FC236}">
                <a16:creationId xmlns:a16="http://schemas.microsoft.com/office/drawing/2014/main" id="{E6B1AB12-4F37-4004-A563-90B6F0D24A71}"/>
              </a:ext>
            </a:extLst>
          </p:cNvPr>
          <p:cNvSpPr txBox="1"/>
          <p:nvPr/>
        </p:nvSpPr>
        <p:spPr>
          <a:xfrm>
            <a:off x="872002" y="1391513"/>
            <a:ext cx="10665864" cy="584775"/>
          </a:xfrm>
          <a:prstGeom prst="rect">
            <a:avLst/>
          </a:prstGeom>
          <a:noFill/>
        </p:spPr>
        <p:txBody>
          <a:bodyPr wrap="squar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dirty="0" err="1">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rPr>
              <a:t>UScale</a:t>
            </a:r>
            <a:r>
              <a:rPr lang="en-US" altLang="zh-CN" sz="3200"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rPr>
              <a:t> </a:t>
            </a:r>
            <a:r>
              <a:rPr lang="es-ES_tradnl" sz="3200" b="1" dirty="0">
                <a:solidFill>
                  <a:srgbClr val="036EB0"/>
                </a:solidFill>
                <a:latin typeface="Open Sans" panose="020B0606030504020204" pitchFamily="34" charset="0"/>
                <a:ea typeface="Open Sans" panose="020B0606030504020204" pitchFamily="34" charset="0"/>
                <a:cs typeface="Open Sans" panose="020B0606030504020204" pitchFamily="34" charset="0"/>
              </a:rPr>
              <a:t>X1981 </a:t>
            </a:r>
            <a:r>
              <a:rPr lang="en-US" altLang="zh-CN" sz="3200"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rPr>
              <a:t>Unified Gateway (IPPBX)</a:t>
            </a:r>
            <a:endParaRPr lang="en-US" dirty="0">
              <a:solidFill>
                <a:srgbClr val="424242"/>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863635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54DDF286-F87B-446D-B940-0171C8F64B29}"/>
              </a:ext>
            </a:extLst>
          </p:cNvPr>
          <p:cNvSpPr>
            <a:spLocks noGrp="1"/>
          </p:cNvSpPr>
          <p:nvPr>
            <p:ph type="body" sz="quarter" idx="15"/>
          </p:nvPr>
        </p:nvSpPr>
        <p:spPr>
          <a:xfrm>
            <a:off x="872002" y="184342"/>
            <a:ext cx="7158306" cy="520700"/>
          </a:xfrm>
        </p:spPr>
        <p:txBody>
          <a:bodyPr/>
          <a:lstStyle/>
          <a:p>
            <a:r>
              <a:rPr lang="en-US" altLang="zh-CN" dirty="0" err="1"/>
              <a:t>UScale</a:t>
            </a:r>
            <a:r>
              <a:rPr lang="en-US" altLang="zh-CN" dirty="0"/>
              <a:t> ——Integrated Access Device</a:t>
            </a:r>
          </a:p>
        </p:txBody>
      </p:sp>
      <p:sp>
        <p:nvSpPr>
          <p:cNvPr id="5" name="文本占位符 4">
            <a:extLst>
              <a:ext uri="{FF2B5EF4-FFF2-40B4-BE49-F238E27FC236}">
                <a16:creationId xmlns:a16="http://schemas.microsoft.com/office/drawing/2014/main" id="{14FEBE7B-DC27-4A74-BFA0-A766AB09ACB0}"/>
              </a:ext>
            </a:extLst>
          </p:cNvPr>
          <p:cNvSpPr>
            <a:spLocks noGrp="1"/>
          </p:cNvSpPr>
          <p:nvPr>
            <p:ph type="body" sz="quarter" idx="16"/>
          </p:nvPr>
        </p:nvSpPr>
        <p:spPr/>
        <p:txBody>
          <a:bodyPr>
            <a:normAutofit fontScale="92500" lnSpcReduction="20000"/>
          </a:bodyPr>
          <a:lstStyle/>
          <a:p>
            <a:r>
              <a:rPr lang="en-US" altLang="zh-CN" dirty="0"/>
              <a:t>Support 32-224 analog user channels</a:t>
            </a:r>
          </a:p>
          <a:p>
            <a:r>
              <a:rPr lang="en-US" altLang="zh-CN" dirty="0"/>
              <a:t>Utilizing IP network transmission resources to reduce routing and maintenance costs of analog lines</a:t>
            </a:r>
            <a:endParaRPr lang="zh-CN" altLang="en-US" dirty="0"/>
          </a:p>
        </p:txBody>
      </p:sp>
      <p:sp>
        <p:nvSpPr>
          <p:cNvPr id="6" name="文本占位符 5">
            <a:extLst>
              <a:ext uri="{FF2B5EF4-FFF2-40B4-BE49-F238E27FC236}">
                <a16:creationId xmlns:a16="http://schemas.microsoft.com/office/drawing/2014/main" id="{336A759A-56E4-4EB5-A960-329EEC037E6B}"/>
              </a:ext>
            </a:extLst>
          </p:cNvPr>
          <p:cNvSpPr>
            <a:spLocks noGrp="1"/>
          </p:cNvSpPr>
          <p:nvPr>
            <p:ph type="body" sz="quarter" idx="17"/>
          </p:nvPr>
        </p:nvSpPr>
        <p:spPr/>
        <p:txBody>
          <a:bodyPr/>
          <a:lstStyle/>
          <a:p>
            <a:r>
              <a:rPr lang="en-US" altLang="zh-CN" dirty="0" err="1"/>
              <a:t>Uscale</a:t>
            </a:r>
            <a:r>
              <a:rPr lang="en-US" altLang="zh-CN" dirty="0"/>
              <a:t> S1224</a:t>
            </a:r>
            <a:endParaRPr lang="zh-CN" altLang="en-US" dirty="0"/>
          </a:p>
        </p:txBody>
      </p:sp>
      <p:sp>
        <p:nvSpPr>
          <p:cNvPr id="7" name="文本占位符 6">
            <a:extLst>
              <a:ext uri="{FF2B5EF4-FFF2-40B4-BE49-F238E27FC236}">
                <a16:creationId xmlns:a16="http://schemas.microsoft.com/office/drawing/2014/main" id="{8D20F732-F793-4931-8B5C-714C8135FD93}"/>
              </a:ext>
            </a:extLst>
          </p:cNvPr>
          <p:cNvSpPr>
            <a:spLocks noGrp="1"/>
          </p:cNvSpPr>
          <p:nvPr>
            <p:ph type="body" sz="quarter" idx="18"/>
          </p:nvPr>
        </p:nvSpPr>
        <p:spPr/>
        <p:txBody>
          <a:bodyPr>
            <a:normAutofit fontScale="92500" lnSpcReduction="20000"/>
          </a:bodyPr>
          <a:lstStyle/>
          <a:p>
            <a:r>
              <a:rPr lang="en-US" altLang="zh-CN" dirty="0"/>
              <a:t>Support 32-96 analog user channels</a:t>
            </a:r>
          </a:p>
          <a:p>
            <a:r>
              <a:rPr lang="en-US" altLang="zh-CN" dirty="0"/>
              <a:t>Utilizing IP network transmission resources to reduce routing and maintenance costs of analog lines</a:t>
            </a:r>
            <a:endParaRPr lang="zh-CN" altLang="en-US" dirty="0"/>
          </a:p>
        </p:txBody>
      </p:sp>
      <p:sp>
        <p:nvSpPr>
          <p:cNvPr id="8" name="文本占位符 7">
            <a:extLst>
              <a:ext uri="{FF2B5EF4-FFF2-40B4-BE49-F238E27FC236}">
                <a16:creationId xmlns:a16="http://schemas.microsoft.com/office/drawing/2014/main" id="{CBD38DF2-2FC5-4669-951E-C1C2C2D1EE80}"/>
              </a:ext>
            </a:extLst>
          </p:cNvPr>
          <p:cNvSpPr>
            <a:spLocks noGrp="1"/>
          </p:cNvSpPr>
          <p:nvPr>
            <p:ph type="body" sz="quarter" idx="19"/>
          </p:nvPr>
        </p:nvSpPr>
        <p:spPr/>
        <p:txBody>
          <a:bodyPr/>
          <a:lstStyle/>
          <a:p>
            <a:r>
              <a:rPr lang="en-US" altLang="zh-CN" dirty="0" err="1"/>
              <a:t>Uscale</a:t>
            </a:r>
            <a:r>
              <a:rPr lang="en-US" altLang="zh-CN" dirty="0"/>
              <a:t> S196</a:t>
            </a:r>
            <a:endParaRPr lang="zh-CN" altLang="en-US" dirty="0"/>
          </a:p>
        </p:txBody>
      </p:sp>
      <p:pic>
        <p:nvPicPr>
          <p:cNvPr id="10" name="图片 9">
            <a:extLst>
              <a:ext uri="{FF2B5EF4-FFF2-40B4-BE49-F238E27FC236}">
                <a16:creationId xmlns:a16="http://schemas.microsoft.com/office/drawing/2014/main" id="{5FB38051-1F61-4158-B861-299F287CC8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647" b="20013"/>
          <a:stretch/>
        </p:blipFill>
        <p:spPr>
          <a:xfrm>
            <a:off x="730136" y="426297"/>
            <a:ext cx="4674202" cy="2559930"/>
          </a:xfrm>
          <a:prstGeom prst="rect">
            <a:avLst/>
          </a:prstGeom>
          <a:effectLst>
            <a:outerShdw blurRad="76200" dir="18900000" sy="23000" kx="-1200000" algn="bl" rotWithShape="0">
              <a:prstClr val="black">
                <a:alpha val="20000"/>
              </a:prstClr>
            </a:outerShdw>
          </a:effectLst>
        </p:spPr>
      </p:pic>
      <p:pic>
        <p:nvPicPr>
          <p:cNvPr id="12" name="图片 11">
            <a:extLst>
              <a:ext uri="{FF2B5EF4-FFF2-40B4-BE49-F238E27FC236}">
                <a16:creationId xmlns:a16="http://schemas.microsoft.com/office/drawing/2014/main" id="{A27A4189-16C2-477B-BAAB-80903C3310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89" b="13262"/>
          <a:stretch/>
        </p:blipFill>
        <p:spPr>
          <a:xfrm>
            <a:off x="6801256" y="3464123"/>
            <a:ext cx="4488067" cy="2554277"/>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0293602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74346C16-2069-4064-9653-6BC82B2F36B1}"/>
              </a:ext>
            </a:extLst>
          </p:cNvPr>
          <p:cNvPicPr>
            <a:picLocks noChangeAspect="1"/>
          </p:cNvPicPr>
          <p:nvPr/>
        </p:nvPicPr>
        <p:blipFill>
          <a:blip r:embed="rId4"/>
          <a:stretch>
            <a:fillRect/>
          </a:stretch>
        </p:blipFill>
        <p:spPr>
          <a:xfrm>
            <a:off x="580885" y="1780347"/>
            <a:ext cx="4054881" cy="2527803"/>
          </a:xfrm>
          <a:prstGeom prst="rect">
            <a:avLst/>
          </a:prstGeom>
        </p:spPr>
      </p:pic>
      <p:sp>
        <p:nvSpPr>
          <p:cNvPr id="24" name="文本框 53"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txBox="1"/>
          <p:nvPr/>
        </p:nvSpPr>
        <p:spPr>
          <a:xfrm>
            <a:off x="772092" y="255500"/>
            <a:ext cx="5831363" cy="461665"/>
          </a:xfrm>
          <a:prstGeom prst="rect">
            <a:avLst/>
          </a:prstGeom>
          <a:noFill/>
        </p:spPr>
        <p:txBody>
          <a:bodyPr wrap="square" rtlCol="0">
            <a:spAutoFit/>
          </a:bodyPr>
          <a:lstStyle>
            <a:defPPr>
              <a:defRPr lang="en-US"/>
            </a:defPPr>
            <a:lvl1pPr>
              <a:defRPr sz="2000" b="1">
                <a:solidFill>
                  <a:schemeClr val="accent1"/>
                </a:solidFill>
                <a:latin typeface="+mj-lt"/>
                <a:ea typeface="+mj-ea"/>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36EB0"/>
                </a:solidFill>
                <a:effectLst/>
                <a:uLnTx/>
                <a:uFillTx/>
                <a:latin typeface="微软雅黑" panose="020B0503020204020204" pitchFamily="34" charset="-122"/>
                <a:ea typeface="微软雅黑" panose="020B0503020204020204" pitchFamily="34" charset="-122"/>
                <a:cs typeface="Arial" panose="020B0604020202020204" pitchFamily="34" charset="0"/>
                <a:sym typeface="+mn-lt"/>
              </a:rPr>
              <a:t>Products</a:t>
            </a:r>
          </a:p>
        </p:txBody>
      </p:sp>
      <p:pic>
        <p:nvPicPr>
          <p:cNvPr id="25" name="图片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776" y="183726"/>
            <a:ext cx="521316" cy="521316"/>
          </a:xfrm>
          <a:prstGeom prst="rect">
            <a:avLst/>
          </a:prstGeom>
        </p:spPr>
      </p:pic>
      <p:sp>
        <p:nvSpPr>
          <p:cNvPr id="76" name="文本框 53"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txBox="1"/>
          <p:nvPr/>
        </p:nvSpPr>
        <p:spPr>
          <a:xfrm>
            <a:off x="1113341" y="4239267"/>
            <a:ext cx="3726036" cy="584775"/>
          </a:xfrm>
          <a:prstGeom prst="rect">
            <a:avLst/>
          </a:prstGeom>
          <a:noFill/>
        </p:spPr>
        <p:txBody>
          <a:bodyPr wrap="square" rtlCol="0">
            <a:spAutoFit/>
          </a:bodyPr>
          <a:lstStyle>
            <a:defPPr>
              <a:defRPr lang="en-US"/>
            </a:defPPr>
            <a:lvl1pPr>
              <a:defRPr sz="2000" b="1">
                <a:solidFill>
                  <a:schemeClr val="accent1"/>
                </a:solidFill>
                <a:latin typeface="+mj-lt"/>
                <a:ea typeface="+mj-ea"/>
              </a:defRPr>
            </a:lvl1pPr>
          </a:lstStyle>
          <a:p>
            <a:pPr lvl="0" algn="ctr" defTabSz="457200">
              <a:defRPr/>
            </a:pPr>
            <a:r>
              <a:rPr lang="en-US" altLang="zh-CN" sz="3200" dirty="0">
                <a:solidFill>
                  <a:srgbClr val="036EB0"/>
                </a:solidFill>
                <a:latin typeface="微软雅黑" panose="020B0503020204020204" pitchFamily="34" charset="-122"/>
                <a:ea typeface="微软雅黑" panose="020B0503020204020204" pitchFamily="34" charset="-122"/>
                <a:cs typeface="Arial" panose="020B0604020202020204" pitchFamily="34" charset="0"/>
                <a:sym typeface="+mn-lt"/>
              </a:rPr>
              <a:t>Telephony Cards</a:t>
            </a:r>
          </a:p>
        </p:txBody>
      </p:sp>
      <p:grpSp>
        <p:nvGrpSpPr>
          <p:cNvPr id="77" name="组合 76"/>
          <p:cNvGrpSpPr/>
          <p:nvPr/>
        </p:nvGrpSpPr>
        <p:grpSpPr>
          <a:xfrm>
            <a:off x="-1" y="6019060"/>
            <a:ext cx="12192001" cy="838940"/>
            <a:chOff x="0" y="6199"/>
            <a:chExt cx="18860" cy="6157"/>
          </a:xfrm>
        </p:grpSpPr>
        <p:pic>
          <p:nvPicPr>
            <p:cNvPr id="78" name="图片 77" descr="wave_colorf_spect13"/>
            <p:cNvPicPr>
              <a:picLocks noChangeAspect="1"/>
            </p:cNvPicPr>
            <p:nvPr/>
          </p:nvPicPr>
          <p:blipFill rotWithShape="1">
            <a:blip r:embed="rId6" cstate="screen"/>
            <a:srcRect l="1" t="30394" r="1772" b="5150"/>
            <a:stretch>
              <a:fillRect/>
            </a:stretch>
          </p:blipFill>
          <p:spPr>
            <a:xfrm>
              <a:off x="0" y="6199"/>
              <a:ext cx="18860" cy="6157"/>
            </a:xfrm>
            <a:prstGeom prst="rect">
              <a:avLst/>
            </a:prstGeom>
          </p:spPr>
        </p:pic>
        <p:sp>
          <p:nvSpPr>
            <p:cNvPr id="79" name="矩形 78"/>
            <p:cNvSpPr/>
            <p:nvPr/>
          </p:nvSpPr>
          <p:spPr>
            <a:xfrm>
              <a:off x="11906" y="7112"/>
              <a:ext cx="6023" cy="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grpSp>
      <p:grpSp>
        <p:nvGrpSpPr>
          <p:cNvPr id="2" name="组合 1">
            <a:extLst>
              <a:ext uri="{FF2B5EF4-FFF2-40B4-BE49-F238E27FC236}">
                <a16:creationId xmlns:a16="http://schemas.microsoft.com/office/drawing/2014/main" id="{4E35A2C1-7BA9-4B3B-953C-A3C3E83125C8}"/>
              </a:ext>
            </a:extLst>
          </p:cNvPr>
          <p:cNvGrpSpPr/>
          <p:nvPr/>
        </p:nvGrpSpPr>
        <p:grpSpPr>
          <a:xfrm>
            <a:off x="6095999" y="1108409"/>
            <a:ext cx="4169456" cy="4641182"/>
            <a:chOff x="7034537" y="1002642"/>
            <a:chExt cx="4169456" cy="4641182"/>
          </a:xfrm>
        </p:grpSpPr>
        <p:sp>
          <p:nvSpPr>
            <p:cNvPr id="67" name="矩形 66"/>
            <p:cNvSpPr/>
            <p:nvPr/>
          </p:nvSpPr>
          <p:spPr>
            <a:xfrm>
              <a:off x="7034538" y="1002642"/>
              <a:ext cx="3460750" cy="40005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lvl="0" indent="-457200">
                <a:buClr>
                  <a:srgbClr val="036EB0"/>
                </a:buClr>
                <a:buFont typeface="+mj-ea"/>
                <a:buAutoNum type="circleNumDbPlain"/>
                <a:defRPr/>
              </a:pPr>
              <a:r>
                <a:rPr lang="en-US" altLang="zh-CN" sz="2000" b="1" kern="0" dirty="0">
                  <a:ln w="0">
                    <a:noFill/>
                  </a:ln>
                  <a:solidFill>
                    <a:prstClr val="black">
                      <a:lumMod val="75000"/>
                      <a:lumOff val="25000"/>
                    </a:prstClr>
                  </a:solidFill>
                  <a:cs typeface="+mn-ea"/>
                  <a:sym typeface="+mn-lt"/>
                </a:rPr>
                <a:t>Analog Cards</a:t>
              </a:r>
            </a:p>
          </p:txBody>
        </p:sp>
        <p:sp>
          <p:nvSpPr>
            <p:cNvPr id="18" name="1">
              <a:extLst>
                <a:ext uri="{FF2B5EF4-FFF2-40B4-BE49-F238E27FC236}">
                  <a16:creationId xmlns:a16="http://schemas.microsoft.com/office/drawing/2014/main" id="{E9AD4FDB-44FF-473B-B72D-67A40D646109}"/>
                </a:ext>
              </a:extLst>
            </p:cNvPr>
            <p:cNvSpPr txBox="1">
              <a:spLocks noChangeArrowheads="1"/>
            </p:cNvSpPr>
            <p:nvPr/>
          </p:nvSpPr>
          <p:spPr bwMode="auto">
            <a:xfrm>
              <a:off x="7414276" y="1445142"/>
              <a:ext cx="3729211" cy="290336"/>
            </a:xfrm>
            <a:prstGeom prst="rect">
              <a:avLst/>
            </a:prstGeom>
            <a:noFill/>
            <a:ln>
              <a:noFill/>
            </a:ln>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nSpc>
                  <a:spcPct val="150000"/>
                </a:lnSpc>
              </a:pPr>
              <a:r>
                <a:rPr lang="en-US" altLang="zh-CN" sz="1400" dirty="0">
                  <a:solidFill>
                    <a:schemeClr val="tx1">
                      <a:lumMod val="75000"/>
                      <a:lumOff val="25000"/>
                    </a:schemeClr>
                  </a:solidFill>
                  <a:latin typeface="+mn-lt"/>
                  <a:ea typeface="+mn-ea"/>
                  <a:cs typeface="+mn-ea"/>
                  <a:sym typeface="+mn-lt"/>
                </a:rPr>
                <a:t>A400</a:t>
              </a:r>
              <a:r>
                <a:rPr lang="zh-CN" altLang="en-US" sz="1400" dirty="0">
                  <a:solidFill>
                    <a:schemeClr val="tx1">
                      <a:lumMod val="75000"/>
                      <a:lumOff val="25000"/>
                    </a:schemeClr>
                  </a:solidFill>
                  <a:latin typeface="+mn-lt"/>
                  <a:ea typeface="+mn-ea"/>
                  <a:cs typeface="+mn-ea"/>
                  <a:sym typeface="+mn-lt"/>
                </a:rPr>
                <a:t>、</a:t>
              </a:r>
              <a:r>
                <a:rPr lang="en-US" altLang="zh-CN" sz="1400" dirty="0">
                  <a:solidFill>
                    <a:schemeClr val="tx1">
                      <a:lumMod val="75000"/>
                      <a:lumOff val="25000"/>
                    </a:schemeClr>
                  </a:solidFill>
                  <a:latin typeface="+mn-lt"/>
                  <a:ea typeface="+mn-ea"/>
                  <a:cs typeface="+mn-ea"/>
                  <a:sym typeface="+mn-lt"/>
                </a:rPr>
                <a:t>A810</a:t>
              </a:r>
              <a:r>
                <a:rPr lang="zh-CN" altLang="en-US" sz="1400" dirty="0">
                  <a:solidFill>
                    <a:schemeClr val="tx1">
                      <a:lumMod val="75000"/>
                      <a:lumOff val="25000"/>
                    </a:schemeClr>
                  </a:solidFill>
                  <a:latin typeface="+mn-lt"/>
                  <a:ea typeface="+mn-ea"/>
                  <a:cs typeface="+mn-ea"/>
                  <a:sym typeface="+mn-lt"/>
                </a:rPr>
                <a:t>、</a:t>
              </a:r>
              <a:r>
                <a:rPr lang="en-US" altLang="zh-CN" sz="1400" dirty="0">
                  <a:solidFill>
                    <a:schemeClr val="tx1">
                      <a:lumMod val="75000"/>
                      <a:lumOff val="25000"/>
                    </a:schemeClr>
                  </a:solidFill>
                  <a:latin typeface="+mn-lt"/>
                  <a:ea typeface="+mn-ea"/>
                  <a:cs typeface="+mn-ea"/>
                  <a:sym typeface="+mn-lt"/>
                </a:rPr>
                <a:t>A1610</a:t>
              </a:r>
              <a:r>
                <a:rPr lang="zh-CN" altLang="en-US" sz="1400" dirty="0">
                  <a:solidFill>
                    <a:schemeClr val="tx1">
                      <a:lumMod val="75000"/>
                      <a:lumOff val="25000"/>
                    </a:schemeClr>
                  </a:solidFill>
                  <a:latin typeface="+mn-lt"/>
                  <a:ea typeface="+mn-ea"/>
                  <a:cs typeface="+mn-ea"/>
                  <a:sym typeface="+mn-lt"/>
                </a:rPr>
                <a:t>、</a:t>
              </a:r>
              <a:r>
                <a:rPr lang="en-US" altLang="zh-CN" sz="1400" dirty="0">
                  <a:solidFill>
                    <a:schemeClr val="tx1">
                      <a:lumMod val="75000"/>
                      <a:lumOff val="25000"/>
                    </a:schemeClr>
                  </a:solidFill>
                  <a:latin typeface="+mn-lt"/>
                  <a:ea typeface="+mn-ea"/>
                  <a:cs typeface="+mn-ea"/>
                  <a:sym typeface="+mn-lt"/>
                </a:rPr>
                <a:t>A2410</a:t>
              </a:r>
              <a:r>
                <a:rPr lang="zh-CN" altLang="en-US" sz="1400" dirty="0">
                  <a:solidFill>
                    <a:schemeClr val="tx1">
                      <a:lumMod val="75000"/>
                      <a:lumOff val="25000"/>
                    </a:schemeClr>
                  </a:solidFill>
                  <a:latin typeface="+mn-lt"/>
                  <a:ea typeface="+mn-ea"/>
                  <a:cs typeface="+mn-ea"/>
                  <a:sym typeface="+mn-lt"/>
                </a:rPr>
                <a:t>、</a:t>
              </a:r>
              <a:r>
                <a:rPr lang="en-US" altLang="zh-CN" sz="1400" dirty="0">
                  <a:solidFill>
                    <a:schemeClr val="tx1">
                      <a:lumMod val="75000"/>
                      <a:lumOff val="25000"/>
                    </a:schemeClr>
                  </a:solidFill>
                  <a:latin typeface="+mn-lt"/>
                  <a:ea typeface="+mn-ea"/>
                  <a:cs typeface="+mn-ea"/>
                  <a:sym typeface="+mn-lt"/>
                </a:rPr>
                <a:t>FXS/O-100/400</a:t>
              </a:r>
            </a:p>
          </p:txBody>
        </p:sp>
        <p:sp>
          <p:nvSpPr>
            <p:cNvPr id="23" name="矩形 22">
              <a:extLst>
                <a:ext uri="{FF2B5EF4-FFF2-40B4-BE49-F238E27FC236}">
                  <a16:creationId xmlns:a16="http://schemas.microsoft.com/office/drawing/2014/main" id="{38E7FF07-C0A8-43CF-9C3B-AF8269BA5FBE}"/>
                </a:ext>
              </a:extLst>
            </p:cNvPr>
            <p:cNvSpPr/>
            <p:nvPr/>
          </p:nvSpPr>
          <p:spPr>
            <a:xfrm>
              <a:off x="7034538" y="1977734"/>
              <a:ext cx="3460750" cy="40005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Clr>
                  <a:srgbClr val="036EB0"/>
                </a:buClr>
                <a:buFont typeface="+mj-ea"/>
                <a:buAutoNum type="circleNumDbPlain" startAt="2"/>
                <a:defRPr/>
              </a:pPr>
              <a:r>
                <a:rPr lang="en-US" altLang="zh-CN" sz="2000" b="1" kern="0" dirty="0">
                  <a:ln w="0">
                    <a:noFill/>
                  </a:ln>
                  <a:solidFill>
                    <a:prstClr val="black">
                      <a:lumMod val="75000"/>
                      <a:lumOff val="25000"/>
                    </a:prstClr>
                  </a:solidFill>
                  <a:cs typeface="+mn-ea"/>
                  <a:sym typeface="+mn-lt"/>
                </a:rPr>
                <a:t>ISDN BRI Cards</a:t>
              </a:r>
            </a:p>
          </p:txBody>
        </p:sp>
        <p:sp>
          <p:nvSpPr>
            <p:cNvPr id="29" name="1">
              <a:extLst>
                <a:ext uri="{FF2B5EF4-FFF2-40B4-BE49-F238E27FC236}">
                  <a16:creationId xmlns:a16="http://schemas.microsoft.com/office/drawing/2014/main" id="{9280F5EB-C3BC-4C2F-9CDE-0F3A11D39300}"/>
                </a:ext>
              </a:extLst>
            </p:cNvPr>
            <p:cNvSpPr txBox="1">
              <a:spLocks noChangeArrowheads="1"/>
            </p:cNvSpPr>
            <p:nvPr/>
          </p:nvSpPr>
          <p:spPr bwMode="auto">
            <a:xfrm>
              <a:off x="7414276" y="2404452"/>
              <a:ext cx="3729211" cy="290336"/>
            </a:xfrm>
            <a:prstGeom prst="rect">
              <a:avLst/>
            </a:prstGeom>
            <a:noFill/>
            <a:ln>
              <a:noFill/>
            </a:ln>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nSpc>
                  <a:spcPct val="150000"/>
                </a:lnSpc>
              </a:pPr>
              <a:r>
                <a:rPr lang="en-US" altLang="zh-CN" sz="1400" dirty="0">
                  <a:solidFill>
                    <a:schemeClr val="tx1">
                      <a:lumMod val="75000"/>
                      <a:lumOff val="25000"/>
                    </a:schemeClr>
                  </a:solidFill>
                  <a:latin typeface="+mn-lt"/>
                  <a:ea typeface="+mn-ea"/>
                  <a:cs typeface="+mn-ea"/>
                  <a:sym typeface="+mn-lt"/>
                </a:rPr>
                <a:t>B100</a:t>
              </a:r>
              <a:r>
                <a:rPr lang="zh-CN" altLang="en-US" sz="1400" dirty="0">
                  <a:solidFill>
                    <a:schemeClr val="tx1">
                      <a:lumMod val="75000"/>
                      <a:lumOff val="25000"/>
                    </a:schemeClr>
                  </a:solidFill>
                  <a:latin typeface="+mn-lt"/>
                  <a:ea typeface="+mn-ea"/>
                  <a:cs typeface="+mn-ea"/>
                  <a:sym typeface="+mn-lt"/>
                </a:rPr>
                <a:t>、</a:t>
              </a:r>
              <a:r>
                <a:rPr lang="en-US" altLang="zh-CN" sz="1400" dirty="0">
                  <a:solidFill>
                    <a:schemeClr val="tx1">
                      <a:lumMod val="75000"/>
                      <a:lumOff val="25000"/>
                    </a:schemeClr>
                  </a:solidFill>
                  <a:latin typeface="+mn-lt"/>
                  <a:ea typeface="+mn-ea"/>
                  <a:cs typeface="+mn-ea"/>
                  <a:sym typeface="+mn-lt"/>
                </a:rPr>
                <a:t>B200</a:t>
              </a:r>
              <a:r>
                <a:rPr lang="zh-CN" altLang="en-US" sz="1400" dirty="0">
                  <a:solidFill>
                    <a:schemeClr val="tx1">
                      <a:lumMod val="75000"/>
                      <a:lumOff val="25000"/>
                    </a:schemeClr>
                  </a:solidFill>
                  <a:latin typeface="+mn-lt"/>
                  <a:ea typeface="+mn-ea"/>
                  <a:cs typeface="+mn-ea"/>
                  <a:sym typeface="+mn-lt"/>
                </a:rPr>
                <a:t>、</a:t>
              </a:r>
              <a:r>
                <a:rPr lang="en-US" altLang="zh-CN" sz="1400" dirty="0">
                  <a:solidFill>
                    <a:schemeClr val="tx1">
                      <a:lumMod val="75000"/>
                      <a:lumOff val="25000"/>
                    </a:schemeClr>
                  </a:solidFill>
                  <a:latin typeface="+mn-lt"/>
                  <a:ea typeface="+mn-ea"/>
                  <a:cs typeface="+mn-ea"/>
                  <a:sym typeface="+mn-lt"/>
                </a:rPr>
                <a:t>B400</a:t>
              </a:r>
              <a:r>
                <a:rPr lang="zh-CN" altLang="en-US" sz="1400" dirty="0">
                  <a:solidFill>
                    <a:schemeClr val="tx1">
                      <a:lumMod val="75000"/>
                      <a:lumOff val="25000"/>
                    </a:schemeClr>
                  </a:solidFill>
                  <a:latin typeface="+mn-lt"/>
                  <a:ea typeface="+mn-ea"/>
                  <a:cs typeface="+mn-ea"/>
                  <a:sym typeface="+mn-lt"/>
                </a:rPr>
                <a:t>、</a:t>
              </a:r>
              <a:r>
                <a:rPr lang="en-US" altLang="zh-CN" sz="1400" dirty="0">
                  <a:solidFill>
                    <a:schemeClr val="tx1">
                      <a:lumMod val="75000"/>
                      <a:lumOff val="25000"/>
                    </a:schemeClr>
                  </a:solidFill>
                  <a:latin typeface="+mn-lt"/>
                  <a:ea typeface="+mn-ea"/>
                  <a:cs typeface="+mn-ea"/>
                  <a:sym typeface="+mn-lt"/>
                </a:rPr>
                <a:t>B800P</a:t>
              </a:r>
            </a:p>
          </p:txBody>
        </p:sp>
        <p:sp>
          <p:nvSpPr>
            <p:cNvPr id="33" name="矩形 32">
              <a:extLst>
                <a:ext uri="{FF2B5EF4-FFF2-40B4-BE49-F238E27FC236}">
                  <a16:creationId xmlns:a16="http://schemas.microsoft.com/office/drawing/2014/main" id="{A5FC101A-DC1D-44FF-B309-36F0289048A7}"/>
                </a:ext>
              </a:extLst>
            </p:cNvPr>
            <p:cNvSpPr/>
            <p:nvPr/>
          </p:nvSpPr>
          <p:spPr>
            <a:xfrm>
              <a:off x="7034538" y="2952825"/>
              <a:ext cx="3460750" cy="40005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lvl="0" indent="-457200">
                <a:buClr>
                  <a:srgbClr val="036EB0"/>
                </a:buClr>
                <a:buFont typeface="+mj-ea"/>
                <a:buAutoNum type="circleNumDbPlain" startAt="3"/>
                <a:defRPr/>
              </a:pPr>
              <a:r>
                <a:rPr lang="en-US" altLang="zh-CN" sz="2000" b="1" kern="0" dirty="0">
                  <a:ln w="0">
                    <a:noFill/>
                  </a:ln>
                  <a:solidFill>
                    <a:prstClr val="black">
                      <a:lumMod val="75000"/>
                      <a:lumOff val="25000"/>
                    </a:prstClr>
                  </a:solidFill>
                  <a:cs typeface="+mn-ea"/>
                  <a:sym typeface="+mn-lt"/>
                </a:rPr>
                <a:t>Digital Cards</a:t>
              </a:r>
            </a:p>
          </p:txBody>
        </p:sp>
        <p:sp>
          <p:nvSpPr>
            <p:cNvPr id="35" name="1">
              <a:extLst>
                <a:ext uri="{FF2B5EF4-FFF2-40B4-BE49-F238E27FC236}">
                  <a16:creationId xmlns:a16="http://schemas.microsoft.com/office/drawing/2014/main" id="{76EFCE93-46CA-44F0-8266-55FA46F329C1}"/>
                </a:ext>
              </a:extLst>
            </p:cNvPr>
            <p:cNvSpPr txBox="1">
              <a:spLocks noChangeArrowheads="1"/>
            </p:cNvSpPr>
            <p:nvPr/>
          </p:nvSpPr>
          <p:spPr bwMode="auto">
            <a:xfrm>
              <a:off x="7437357" y="3379131"/>
              <a:ext cx="3729211" cy="290336"/>
            </a:xfrm>
            <a:prstGeom prst="rect">
              <a:avLst/>
            </a:prstGeom>
            <a:noFill/>
            <a:ln>
              <a:noFill/>
            </a:ln>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nSpc>
                  <a:spcPct val="150000"/>
                </a:lnSpc>
              </a:pPr>
              <a:r>
                <a:rPr lang="it-IT" altLang="zh-CN" sz="1400" dirty="0">
                  <a:solidFill>
                    <a:schemeClr val="tx1">
                      <a:lumMod val="75000"/>
                      <a:lumOff val="25000"/>
                    </a:schemeClr>
                  </a:solidFill>
                  <a:latin typeface="+mn-lt"/>
                  <a:ea typeface="+mn-ea"/>
                  <a:cs typeface="+mn-ea"/>
                  <a:sym typeface="+mn-lt"/>
                </a:rPr>
                <a:t>D130</a:t>
              </a:r>
              <a:r>
                <a:rPr lang="zh-CN" altLang="it-IT" sz="1400" dirty="0">
                  <a:solidFill>
                    <a:schemeClr val="tx1">
                      <a:lumMod val="75000"/>
                      <a:lumOff val="25000"/>
                    </a:schemeClr>
                  </a:solidFill>
                  <a:latin typeface="+mn-lt"/>
                  <a:ea typeface="+mn-ea"/>
                  <a:cs typeface="+mn-ea"/>
                  <a:sym typeface="+mn-lt"/>
                </a:rPr>
                <a:t>、</a:t>
              </a:r>
              <a:r>
                <a:rPr lang="it-IT" altLang="zh-CN" sz="1400" dirty="0">
                  <a:solidFill>
                    <a:schemeClr val="tx1">
                      <a:lumMod val="75000"/>
                      <a:lumOff val="25000"/>
                    </a:schemeClr>
                  </a:solidFill>
                  <a:latin typeface="+mn-lt"/>
                  <a:ea typeface="+mn-ea"/>
                  <a:cs typeface="+mn-ea"/>
                  <a:sym typeface="+mn-lt"/>
                </a:rPr>
                <a:t>D230</a:t>
              </a:r>
              <a:r>
                <a:rPr lang="zh-CN" altLang="it-IT" sz="1400" dirty="0">
                  <a:solidFill>
                    <a:schemeClr val="tx1">
                      <a:lumMod val="75000"/>
                      <a:lumOff val="25000"/>
                    </a:schemeClr>
                  </a:solidFill>
                  <a:latin typeface="+mn-lt"/>
                  <a:ea typeface="+mn-ea"/>
                  <a:cs typeface="+mn-ea"/>
                  <a:sym typeface="+mn-lt"/>
                </a:rPr>
                <a:t>、</a:t>
              </a:r>
              <a:r>
                <a:rPr lang="it-IT" altLang="zh-CN" sz="1400" dirty="0">
                  <a:solidFill>
                    <a:schemeClr val="tx1">
                      <a:lumMod val="75000"/>
                      <a:lumOff val="25000"/>
                    </a:schemeClr>
                  </a:solidFill>
                  <a:latin typeface="+mn-lt"/>
                  <a:ea typeface="+mn-ea"/>
                  <a:cs typeface="+mn-ea"/>
                  <a:sym typeface="+mn-lt"/>
                </a:rPr>
                <a:t>D430</a:t>
              </a:r>
              <a:r>
                <a:rPr lang="zh-CN" altLang="it-IT" sz="1400" dirty="0">
                  <a:solidFill>
                    <a:schemeClr val="tx1">
                      <a:lumMod val="75000"/>
                      <a:lumOff val="25000"/>
                    </a:schemeClr>
                  </a:solidFill>
                  <a:latin typeface="+mn-lt"/>
                  <a:ea typeface="+mn-ea"/>
                  <a:cs typeface="+mn-ea"/>
                  <a:sym typeface="+mn-lt"/>
                </a:rPr>
                <a:t>、</a:t>
              </a:r>
              <a:r>
                <a:rPr lang="it-IT" altLang="zh-CN" sz="1400" dirty="0">
                  <a:solidFill>
                    <a:schemeClr val="tx1">
                      <a:lumMod val="75000"/>
                      <a:lumOff val="25000"/>
                    </a:schemeClr>
                  </a:solidFill>
                  <a:latin typeface="+mn-lt"/>
                  <a:ea typeface="+mn-ea"/>
                  <a:cs typeface="+mn-ea"/>
                  <a:sym typeface="+mn-lt"/>
                </a:rPr>
                <a:t>D830</a:t>
              </a:r>
              <a:r>
                <a:rPr lang="zh-CN" altLang="it-IT" sz="1400" dirty="0">
                  <a:solidFill>
                    <a:schemeClr val="tx1">
                      <a:lumMod val="75000"/>
                      <a:lumOff val="25000"/>
                    </a:schemeClr>
                  </a:solidFill>
                  <a:latin typeface="+mn-lt"/>
                  <a:ea typeface="+mn-ea"/>
                  <a:cs typeface="+mn-ea"/>
                  <a:sym typeface="+mn-lt"/>
                </a:rPr>
                <a:t>、</a:t>
              </a:r>
              <a:r>
                <a:rPr lang="it-IT" altLang="zh-CN" sz="1400" dirty="0">
                  <a:solidFill>
                    <a:schemeClr val="tx1">
                      <a:lumMod val="75000"/>
                      <a:lumOff val="25000"/>
                    </a:schemeClr>
                  </a:solidFill>
                  <a:latin typeface="+mn-lt"/>
                  <a:ea typeface="+mn-ea"/>
                  <a:cs typeface="+mn-ea"/>
                  <a:sym typeface="+mn-lt"/>
                </a:rPr>
                <a:t>D1630E</a:t>
              </a:r>
            </a:p>
          </p:txBody>
        </p:sp>
        <p:sp>
          <p:nvSpPr>
            <p:cNvPr id="39" name="矩形 38">
              <a:extLst>
                <a:ext uri="{FF2B5EF4-FFF2-40B4-BE49-F238E27FC236}">
                  <a16:creationId xmlns:a16="http://schemas.microsoft.com/office/drawing/2014/main" id="{756B0003-8B12-4FED-BF36-B03ECBC4DBA6}"/>
                </a:ext>
              </a:extLst>
            </p:cNvPr>
            <p:cNvSpPr/>
            <p:nvPr/>
          </p:nvSpPr>
          <p:spPr>
            <a:xfrm>
              <a:off x="7034538" y="3959245"/>
              <a:ext cx="3460750" cy="40005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Clr>
                  <a:srgbClr val="036EB0"/>
                </a:buClr>
                <a:buFont typeface="+mj-ea"/>
                <a:buAutoNum type="circleNumDbPlain" startAt="4"/>
                <a:defRPr/>
              </a:pPr>
              <a:r>
                <a:rPr lang="en-US" altLang="zh-CN" sz="2000" b="1" kern="0" dirty="0">
                  <a:ln w="0">
                    <a:noFill/>
                  </a:ln>
                  <a:solidFill>
                    <a:prstClr val="black">
                      <a:lumMod val="75000"/>
                      <a:lumOff val="25000"/>
                    </a:prstClr>
                  </a:solidFill>
                  <a:cs typeface="+mn-ea"/>
                  <a:sym typeface="+mn-lt"/>
                </a:rPr>
                <a:t>Hybrid Cards</a:t>
              </a:r>
            </a:p>
          </p:txBody>
        </p:sp>
        <p:sp>
          <p:nvSpPr>
            <p:cNvPr id="41" name="1">
              <a:extLst>
                <a:ext uri="{FF2B5EF4-FFF2-40B4-BE49-F238E27FC236}">
                  <a16:creationId xmlns:a16="http://schemas.microsoft.com/office/drawing/2014/main" id="{2C20D376-CFDE-4527-8EC6-8E20E45C7248}"/>
                </a:ext>
              </a:extLst>
            </p:cNvPr>
            <p:cNvSpPr txBox="1">
              <a:spLocks noChangeArrowheads="1"/>
            </p:cNvSpPr>
            <p:nvPr/>
          </p:nvSpPr>
          <p:spPr bwMode="auto">
            <a:xfrm>
              <a:off x="7474782" y="4385963"/>
              <a:ext cx="3729211" cy="290336"/>
            </a:xfrm>
            <a:prstGeom prst="rect">
              <a:avLst/>
            </a:prstGeom>
            <a:noFill/>
            <a:ln>
              <a:noFill/>
            </a:ln>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nSpc>
                  <a:spcPct val="150000"/>
                </a:lnSpc>
              </a:pPr>
              <a:r>
                <a:rPr lang="en-US" altLang="zh-CN" sz="1400" dirty="0">
                  <a:solidFill>
                    <a:schemeClr val="tx1">
                      <a:lumMod val="75000"/>
                      <a:lumOff val="25000"/>
                    </a:schemeClr>
                  </a:solidFill>
                  <a:latin typeface="+mn-lt"/>
                  <a:ea typeface="+mn-ea"/>
                  <a:cs typeface="+mn-ea"/>
                  <a:sym typeface="+mn-lt"/>
                </a:rPr>
                <a:t>X204</a:t>
              </a:r>
              <a:r>
                <a:rPr lang="zh-CN" altLang="en-US" sz="1400" dirty="0">
                  <a:solidFill>
                    <a:schemeClr val="tx1">
                      <a:lumMod val="75000"/>
                      <a:lumOff val="25000"/>
                    </a:schemeClr>
                  </a:solidFill>
                  <a:latin typeface="+mn-lt"/>
                  <a:ea typeface="+mn-ea"/>
                  <a:cs typeface="+mn-ea"/>
                  <a:sym typeface="+mn-lt"/>
                </a:rPr>
                <a:t>、</a:t>
              </a:r>
              <a:r>
                <a:rPr lang="en-US" altLang="zh-CN" sz="1400" dirty="0">
                  <a:solidFill>
                    <a:schemeClr val="tx1">
                      <a:lumMod val="75000"/>
                      <a:lumOff val="25000"/>
                    </a:schemeClr>
                  </a:solidFill>
                  <a:latin typeface="+mn-lt"/>
                  <a:ea typeface="+mn-ea"/>
                  <a:cs typeface="+mn-ea"/>
                  <a:sym typeface="+mn-lt"/>
                </a:rPr>
                <a:t>B200M</a:t>
              </a:r>
              <a:r>
                <a:rPr lang="zh-CN" altLang="en-US" sz="1400" dirty="0">
                  <a:solidFill>
                    <a:schemeClr val="tx1">
                      <a:lumMod val="75000"/>
                      <a:lumOff val="25000"/>
                    </a:schemeClr>
                  </a:solidFill>
                  <a:latin typeface="+mn-lt"/>
                  <a:ea typeface="+mn-ea"/>
                  <a:cs typeface="+mn-ea"/>
                  <a:sym typeface="+mn-lt"/>
                </a:rPr>
                <a:t>、</a:t>
              </a:r>
              <a:r>
                <a:rPr lang="en-US" altLang="zh-CN" sz="1400" dirty="0">
                  <a:solidFill>
                    <a:schemeClr val="tx1">
                      <a:lumMod val="75000"/>
                      <a:lumOff val="25000"/>
                    </a:schemeClr>
                  </a:solidFill>
                  <a:latin typeface="+mn-lt"/>
                  <a:ea typeface="+mn-ea"/>
                  <a:cs typeface="+mn-ea"/>
                  <a:sym typeface="+mn-lt"/>
                </a:rPr>
                <a:t>D100M</a:t>
              </a:r>
              <a:r>
                <a:rPr lang="zh-CN" altLang="en-US" sz="1400" dirty="0">
                  <a:solidFill>
                    <a:schemeClr val="tx1">
                      <a:lumMod val="75000"/>
                      <a:lumOff val="25000"/>
                    </a:schemeClr>
                  </a:solidFill>
                  <a:latin typeface="+mn-lt"/>
                  <a:ea typeface="+mn-ea"/>
                  <a:cs typeface="+mn-ea"/>
                  <a:sym typeface="+mn-lt"/>
                </a:rPr>
                <a:t>、</a:t>
              </a:r>
              <a:r>
                <a:rPr lang="en-US" altLang="zh-CN" sz="1400" dirty="0">
                  <a:solidFill>
                    <a:schemeClr val="tx1">
                      <a:lumMod val="75000"/>
                      <a:lumOff val="25000"/>
                    </a:schemeClr>
                  </a:solidFill>
                  <a:latin typeface="+mn-lt"/>
                  <a:ea typeface="+mn-ea"/>
                  <a:cs typeface="+mn-ea"/>
                  <a:sym typeface="+mn-lt"/>
                </a:rPr>
                <a:t>FXO200M</a:t>
              </a:r>
              <a:r>
                <a:rPr lang="zh-CN" altLang="en-US" sz="1400" dirty="0">
                  <a:solidFill>
                    <a:schemeClr val="tx1">
                      <a:lumMod val="75000"/>
                      <a:lumOff val="25000"/>
                    </a:schemeClr>
                  </a:solidFill>
                  <a:latin typeface="+mn-lt"/>
                  <a:ea typeface="+mn-ea"/>
                  <a:cs typeface="+mn-ea"/>
                  <a:sym typeface="+mn-lt"/>
                </a:rPr>
                <a:t>、</a:t>
              </a:r>
              <a:r>
                <a:rPr lang="en-US" altLang="zh-CN" sz="1400" dirty="0">
                  <a:solidFill>
                    <a:schemeClr val="tx1">
                      <a:lumMod val="75000"/>
                      <a:lumOff val="25000"/>
                    </a:schemeClr>
                  </a:solidFill>
                  <a:latin typeface="+mn-lt"/>
                  <a:ea typeface="+mn-ea"/>
                  <a:cs typeface="+mn-ea"/>
                  <a:sym typeface="+mn-lt"/>
                </a:rPr>
                <a:t>FXS200M</a:t>
              </a:r>
            </a:p>
          </p:txBody>
        </p:sp>
        <p:sp>
          <p:nvSpPr>
            <p:cNvPr id="42" name="矩形 41">
              <a:extLst>
                <a:ext uri="{FF2B5EF4-FFF2-40B4-BE49-F238E27FC236}">
                  <a16:creationId xmlns:a16="http://schemas.microsoft.com/office/drawing/2014/main" id="{288840FE-C93A-482A-8122-764B47B23140}"/>
                </a:ext>
              </a:extLst>
            </p:cNvPr>
            <p:cNvSpPr/>
            <p:nvPr/>
          </p:nvSpPr>
          <p:spPr>
            <a:xfrm>
              <a:off x="7034537" y="4926770"/>
              <a:ext cx="3460750" cy="40005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lvl="0" indent="-457200">
                <a:buClr>
                  <a:srgbClr val="036EB0"/>
                </a:buClr>
                <a:buFont typeface="+mj-ea"/>
                <a:buAutoNum type="circleNumDbPlain" startAt="5"/>
                <a:defRPr/>
              </a:pPr>
              <a:r>
                <a:rPr lang="en-US" altLang="zh-CN" sz="2000" b="1" kern="0" dirty="0">
                  <a:ln w="0">
                    <a:noFill/>
                  </a:ln>
                  <a:solidFill>
                    <a:prstClr val="black">
                      <a:lumMod val="75000"/>
                      <a:lumOff val="25000"/>
                    </a:prstClr>
                  </a:solidFill>
                  <a:cs typeface="+mn-ea"/>
                  <a:sym typeface="+mn-lt"/>
                </a:rPr>
                <a:t>Transcoding Cards</a:t>
              </a:r>
            </a:p>
          </p:txBody>
        </p:sp>
        <p:sp>
          <p:nvSpPr>
            <p:cNvPr id="44" name="1">
              <a:extLst>
                <a:ext uri="{FF2B5EF4-FFF2-40B4-BE49-F238E27FC236}">
                  <a16:creationId xmlns:a16="http://schemas.microsoft.com/office/drawing/2014/main" id="{FEE0B6D6-85A7-4BF2-9470-D6E167C9C1B6}"/>
                </a:ext>
              </a:extLst>
            </p:cNvPr>
            <p:cNvSpPr txBox="1">
              <a:spLocks noChangeArrowheads="1"/>
            </p:cNvSpPr>
            <p:nvPr/>
          </p:nvSpPr>
          <p:spPr bwMode="auto">
            <a:xfrm>
              <a:off x="7474782" y="5353488"/>
              <a:ext cx="3729211" cy="290336"/>
            </a:xfrm>
            <a:prstGeom prst="rect">
              <a:avLst/>
            </a:prstGeom>
            <a:noFill/>
            <a:ln>
              <a:noFill/>
            </a:ln>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nSpc>
                  <a:spcPct val="150000"/>
                </a:lnSpc>
              </a:pPr>
              <a:r>
                <a:rPr lang="en-US" altLang="zh-CN" sz="1400" dirty="0">
                  <a:solidFill>
                    <a:schemeClr val="tx1">
                      <a:lumMod val="75000"/>
                      <a:lumOff val="25000"/>
                    </a:schemeClr>
                  </a:solidFill>
                  <a:latin typeface="+mn-lt"/>
                  <a:ea typeface="+mn-ea"/>
                  <a:cs typeface="+mn-ea"/>
                  <a:sym typeface="+mn-lt"/>
                </a:rPr>
                <a:t>V100</a:t>
              </a:r>
            </a:p>
          </p:txBody>
        </p:sp>
      </p:grpSp>
    </p:spTree>
    <p:custDataLst>
      <p:tags r:id="rId1"/>
    </p:custDataLst>
    <p:extLst>
      <p:ext uri="{BB962C8B-B14F-4D97-AF65-F5344CB8AC3E}">
        <p14:creationId xmlns:p14="http://schemas.microsoft.com/office/powerpoint/2010/main" val="98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41A2DD88-C3AB-4084-9CAD-2D1DCCB07795}"/>
              </a:ext>
            </a:extLst>
          </p:cNvPr>
          <p:cNvSpPr>
            <a:spLocks noGrp="1"/>
          </p:cNvSpPr>
          <p:nvPr>
            <p:ph type="body" sz="quarter" idx="15"/>
          </p:nvPr>
        </p:nvSpPr>
        <p:spPr/>
        <p:txBody>
          <a:bodyPr/>
          <a:lstStyle/>
          <a:p>
            <a:r>
              <a:rPr lang="en-US" altLang="zh-CN" dirty="0"/>
              <a:t>Telephone Cards</a:t>
            </a:r>
          </a:p>
          <a:p>
            <a:endParaRPr lang="zh-CN" altLang="en-US" dirty="0"/>
          </a:p>
        </p:txBody>
      </p:sp>
      <p:pic>
        <p:nvPicPr>
          <p:cNvPr id="5" name="Picture 2" descr="http://www.openvox.cn/images/products/TelephonyCards/AnalogCards/A2410E.jpg">
            <a:extLst>
              <a:ext uri="{FF2B5EF4-FFF2-40B4-BE49-F238E27FC236}">
                <a16:creationId xmlns:a16="http://schemas.microsoft.com/office/drawing/2014/main" id="{46B520D1-46FB-4201-B7DE-2C9C1C70A7CD}"/>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7236" y="1582254"/>
            <a:ext cx="2290527" cy="16360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www.openvox.cn/images/products/TelephonyCards/ISDNBRICards/B400E.jpg">
            <a:extLst>
              <a:ext uri="{FF2B5EF4-FFF2-40B4-BE49-F238E27FC236}">
                <a16:creationId xmlns:a16="http://schemas.microsoft.com/office/drawing/2014/main" id="{F7B406C2-9ABE-4735-872D-661E677833AF}"/>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5255" y="1625793"/>
            <a:ext cx="2524490" cy="18032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www.openvox.cn/images/products/TelephonyCards/DigitalCards/D1630E.jpg">
            <a:extLst>
              <a:ext uri="{FF2B5EF4-FFF2-40B4-BE49-F238E27FC236}">
                <a16:creationId xmlns:a16="http://schemas.microsoft.com/office/drawing/2014/main" id="{45B5077C-1E1E-4B96-A704-9CFB20BB12EC}"/>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7047" r="14707"/>
          <a:stretch>
            <a:fillRect/>
          </a:stretch>
        </p:blipFill>
        <p:spPr bwMode="auto">
          <a:xfrm>
            <a:off x="7863242" y="1601094"/>
            <a:ext cx="1697917" cy="1777106"/>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a:extLst>
              <a:ext uri="{FF2B5EF4-FFF2-40B4-BE49-F238E27FC236}">
                <a16:creationId xmlns:a16="http://schemas.microsoft.com/office/drawing/2014/main" id="{61B36C5F-E5B9-4BAE-9E8D-69FD13FFF976}"/>
              </a:ext>
            </a:extLst>
          </p:cNvPr>
          <p:cNvSpPr/>
          <p:nvPr/>
        </p:nvSpPr>
        <p:spPr>
          <a:xfrm>
            <a:off x="491461" y="3360164"/>
            <a:ext cx="3565925" cy="168751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0" indent="-285750">
              <a:lnSpc>
                <a:spcPts val="2100"/>
              </a:lnSpc>
              <a:buClr>
                <a:srgbClr val="3FA4DE"/>
              </a:buClr>
              <a:buFont typeface="Arial" panose="020B0604020202020204" pitchFamily="34" charset="0"/>
              <a:buChar char="•"/>
              <a:defRPr/>
            </a:pPr>
            <a:r>
              <a:rPr lang="en-US" altLang="zh-CN" sz="1600"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Delivers the superior voice quality on both FXO and FXS interfaces in up to 24 ports</a:t>
            </a:r>
          </a:p>
          <a:p>
            <a:pPr marL="285750" lvl="0" indent="-285750">
              <a:lnSpc>
                <a:spcPts val="2100"/>
              </a:lnSpc>
              <a:buClr>
                <a:srgbClr val="3FA4DE"/>
              </a:buClr>
              <a:buFont typeface="Arial" panose="020B0604020202020204" pitchFamily="34" charset="0"/>
              <a:buChar char="•"/>
              <a:defRPr/>
            </a:pPr>
            <a:r>
              <a:rPr lang="en-US" altLang="zh-CN" sz="1600"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Contains 2 to 6 module banks</a:t>
            </a:r>
          </a:p>
          <a:p>
            <a:pPr marL="285750" lvl="0" indent="-285750">
              <a:lnSpc>
                <a:spcPts val="2100"/>
              </a:lnSpc>
              <a:buClr>
                <a:srgbClr val="3FA4DE"/>
              </a:buClr>
              <a:buFont typeface="Arial" panose="020B0604020202020204" pitchFamily="34" charset="0"/>
              <a:buChar char="•"/>
              <a:defRPr/>
            </a:pPr>
            <a:r>
              <a:rPr lang="en-US" altLang="zh-CN" sz="1600"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Each bank supports one analog interface</a:t>
            </a:r>
          </a:p>
        </p:txBody>
      </p:sp>
      <p:sp>
        <p:nvSpPr>
          <p:cNvPr id="9" name="矩形 8">
            <a:extLst>
              <a:ext uri="{FF2B5EF4-FFF2-40B4-BE49-F238E27FC236}">
                <a16:creationId xmlns:a16="http://schemas.microsoft.com/office/drawing/2014/main" id="{2848A6B8-9BE4-4CF2-A054-650F67218A6E}"/>
              </a:ext>
            </a:extLst>
          </p:cNvPr>
          <p:cNvSpPr/>
          <p:nvPr/>
        </p:nvSpPr>
        <p:spPr>
          <a:xfrm>
            <a:off x="4036648" y="3371732"/>
            <a:ext cx="3565925" cy="168751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ts val="2100"/>
              </a:lnSpc>
              <a:buClr>
                <a:srgbClr val="3FA4DE"/>
              </a:buClr>
              <a:buFont typeface="Arial" panose="020B0604020202020204" pitchFamily="34" charset="0"/>
              <a:buChar char="•"/>
              <a:defRPr/>
            </a:pPr>
            <a:r>
              <a:rPr lang="en-US" altLang="zh-CN" sz="1600"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From 1 port to 8 ports of S/T BRI interface</a:t>
            </a:r>
          </a:p>
          <a:p>
            <a:pPr marL="285750" indent="-285750">
              <a:lnSpc>
                <a:spcPts val="2100"/>
              </a:lnSpc>
              <a:buClr>
                <a:srgbClr val="3FA4DE"/>
              </a:buClr>
              <a:buFont typeface="Arial" panose="020B0604020202020204" pitchFamily="34" charset="0"/>
              <a:buChar char="•"/>
              <a:defRPr/>
            </a:pPr>
            <a:r>
              <a:rPr lang="en-US" altLang="zh-CN" sz="1600"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Up to 16 Simultaneous Voice Calls over 8 ISDN BRI Lines</a:t>
            </a:r>
          </a:p>
          <a:p>
            <a:pPr marL="285750" indent="-285750">
              <a:lnSpc>
                <a:spcPts val="2100"/>
              </a:lnSpc>
              <a:buClr>
                <a:srgbClr val="3FA4DE"/>
              </a:buClr>
              <a:buFont typeface="Arial" panose="020B0604020202020204" pitchFamily="34" charset="0"/>
              <a:buChar char="•"/>
              <a:defRPr/>
            </a:pPr>
            <a:r>
              <a:rPr lang="en-US" altLang="zh-CN" sz="1600"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Optional hardware echo cancellers (DSP)</a:t>
            </a:r>
          </a:p>
        </p:txBody>
      </p:sp>
      <p:sp>
        <p:nvSpPr>
          <p:cNvPr id="10" name="矩形: 圆角 9">
            <a:extLst>
              <a:ext uri="{FF2B5EF4-FFF2-40B4-BE49-F238E27FC236}">
                <a16:creationId xmlns:a16="http://schemas.microsoft.com/office/drawing/2014/main" id="{D1798373-30B5-4F99-B5A4-DEEEA5D5A8CF}"/>
              </a:ext>
            </a:extLst>
          </p:cNvPr>
          <p:cNvSpPr/>
          <p:nvPr/>
        </p:nvSpPr>
        <p:spPr>
          <a:xfrm>
            <a:off x="4659896" y="5383091"/>
            <a:ext cx="2339401" cy="461665"/>
          </a:xfrm>
          <a:prstGeom prst="roundRect">
            <a:avLst/>
          </a:prstGeom>
          <a:noFill/>
          <a:ln w="19050">
            <a:solidFill>
              <a:srgbClr val="3FA4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12CF1949-C990-444F-A0BB-DF7D9689CF41}"/>
              </a:ext>
            </a:extLst>
          </p:cNvPr>
          <p:cNvSpPr txBox="1"/>
          <p:nvPr/>
        </p:nvSpPr>
        <p:spPr>
          <a:xfrm>
            <a:off x="4659896" y="5448159"/>
            <a:ext cx="2484104" cy="400110"/>
          </a:xfrm>
          <a:prstGeom prst="rect">
            <a:avLst/>
          </a:prstGeom>
          <a:noFill/>
        </p:spPr>
        <p:txBody>
          <a:bodyPr wrap="square" rtlCol="0">
            <a:spAutoFit/>
          </a:bodyPr>
          <a:lstStyle/>
          <a:p>
            <a:pPr algn="ctr"/>
            <a:r>
              <a:rPr lang="en-US" altLang="zh-CN" sz="2000" b="1" dirty="0">
                <a:solidFill>
                  <a:srgbClr val="3FA4DE"/>
                </a:solidFill>
              </a:rPr>
              <a:t>ISDN BRI Cards</a:t>
            </a:r>
          </a:p>
        </p:txBody>
      </p:sp>
      <p:sp>
        <p:nvSpPr>
          <p:cNvPr id="12" name="矩形 11">
            <a:extLst>
              <a:ext uri="{FF2B5EF4-FFF2-40B4-BE49-F238E27FC236}">
                <a16:creationId xmlns:a16="http://schemas.microsoft.com/office/drawing/2014/main" id="{FDD17C0A-FE0F-4921-BE30-3C712F897ED6}"/>
              </a:ext>
            </a:extLst>
          </p:cNvPr>
          <p:cNvSpPr/>
          <p:nvPr/>
        </p:nvSpPr>
        <p:spPr>
          <a:xfrm>
            <a:off x="7776926" y="3371732"/>
            <a:ext cx="4100749" cy="114890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0" indent="-285750">
              <a:lnSpc>
                <a:spcPts val="2100"/>
              </a:lnSpc>
              <a:buClr>
                <a:srgbClr val="3FA4DE"/>
              </a:buClr>
              <a:buFont typeface="Arial" panose="020B0604020202020204" pitchFamily="34" charset="0"/>
              <a:buChar char="•"/>
              <a:defRPr/>
            </a:pPr>
            <a:r>
              <a:rPr lang="en-US" altLang="zh-CN" sz="1600"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1 to 16 T1/E1/J1 ports</a:t>
            </a:r>
          </a:p>
          <a:p>
            <a:pPr marL="285750" lvl="0" indent="-285750">
              <a:lnSpc>
                <a:spcPts val="2100"/>
              </a:lnSpc>
              <a:buClr>
                <a:srgbClr val="3FA4DE"/>
              </a:buClr>
              <a:buFont typeface="Arial" panose="020B0604020202020204" pitchFamily="34" charset="0"/>
              <a:buChar char="•"/>
              <a:defRPr/>
            </a:pPr>
            <a:r>
              <a:rPr lang="en-US" altLang="zh-CN" sz="1600"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Up to 512 channels in E1 mode or 384 channels in T1/J1 modes</a:t>
            </a:r>
          </a:p>
          <a:p>
            <a:pPr marL="285750" lvl="0" indent="-285750">
              <a:lnSpc>
                <a:spcPts val="2100"/>
              </a:lnSpc>
              <a:buClr>
                <a:srgbClr val="3FA4DE"/>
              </a:buClr>
              <a:buFont typeface="Arial" panose="020B0604020202020204" pitchFamily="34" charset="0"/>
              <a:buChar char="•"/>
              <a:defRPr/>
            </a:pPr>
            <a:r>
              <a:rPr lang="en-US" altLang="zh-CN" sz="1600" dirty="0">
                <a:solidFill>
                  <a:schemeClr val="tx1">
                    <a:lumMod val="65000"/>
                    <a:lumOff val="35000"/>
                  </a:schemeClr>
                </a:solidFill>
                <a:latin typeface="Arial" panose="020B0604020202020204" pitchFamily="34" charset="0"/>
                <a:ea typeface="等线" panose="02010600030101010101" charset="-122"/>
                <a:cs typeface="Arial" panose="020B0604020202020204" pitchFamily="34" charset="0"/>
              </a:rPr>
              <a:t>Supports up to 480 concurrent calls</a:t>
            </a:r>
          </a:p>
        </p:txBody>
      </p:sp>
      <p:sp>
        <p:nvSpPr>
          <p:cNvPr id="13" name="矩形: 圆角 12">
            <a:extLst>
              <a:ext uri="{FF2B5EF4-FFF2-40B4-BE49-F238E27FC236}">
                <a16:creationId xmlns:a16="http://schemas.microsoft.com/office/drawing/2014/main" id="{BFC5AD5E-6384-4AB4-9898-4ED7A3C3160F}"/>
              </a:ext>
            </a:extLst>
          </p:cNvPr>
          <p:cNvSpPr/>
          <p:nvPr/>
        </p:nvSpPr>
        <p:spPr>
          <a:xfrm>
            <a:off x="8429044" y="5383091"/>
            <a:ext cx="2339401" cy="461665"/>
          </a:xfrm>
          <a:prstGeom prst="roundRect">
            <a:avLst/>
          </a:prstGeom>
          <a:noFill/>
          <a:ln w="19050">
            <a:solidFill>
              <a:srgbClr val="3FA4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7CCC3C72-285D-42E7-A003-7E37D160F4BB}"/>
              </a:ext>
            </a:extLst>
          </p:cNvPr>
          <p:cNvSpPr txBox="1"/>
          <p:nvPr/>
        </p:nvSpPr>
        <p:spPr>
          <a:xfrm>
            <a:off x="8545923" y="5444646"/>
            <a:ext cx="2105641" cy="400110"/>
          </a:xfrm>
          <a:prstGeom prst="rect">
            <a:avLst/>
          </a:prstGeom>
          <a:noFill/>
        </p:spPr>
        <p:txBody>
          <a:bodyPr wrap="square" rtlCol="0">
            <a:spAutoFit/>
          </a:bodyPr>
          <a:lstStyle/>
          <a:p>
            <a:pPr algn="ctr"/>
            <a:r>
              <a:rPr lang="en-US" altLang="zh-CN" sz="2000" b="1" dirty="0">
                <a:solidFill>
                  <a:srgbClr val="3FA4DE"/>
                </a:solidFill>
              </a:rPr>
              <a:t>Digital Cards</a:t>
            </a:r>
          </a:p>
        </p:txBody>
      </p:sp>
      <p:sp>
        <p:nvSpPr>
          <p:cNvPr id="15" name="矩形: 圆角 14">
            <a:extLst>
              <a:ext uri="{FF2B5EF4-FFF2-40B4-BE49-F238E27FC236}">
                <a16:creationId xmlns:a16="http://schemas.microsoft.com/office/drawing/2014/main" id="{FEC704B7-2131-4947-BFC7-93DB43816142}"/>
              </a:ext>
            </a:extLst>
          </p:cNvPr>
          <p:cNvSpPr/>
          <p:nvPr/>
        </p:nvSpPr>
        <p:spPr>
          <a:xfrm>
            <a:off x="1007629" y="5383091"/>
            <a:ext cx="2339401" cy="461665"/>
          </a:xfrm>
          <a:prstGeom prst="roundRect">
            <a:avLst/>
          </a:prstGeom>
          <a:noFill/>
          <a:ln w="19050">
            <a:solidFill>
              <a:srgbClr val="3FA4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7654F01E-28F7-4CAE-83BC-456C290FF51C}"/>
              </a:ext>
            </a:extLst>
          </p:cNvPr>
          <p:cNvSpPr txBox="1"/>
          <p:nvPr/>
        </p:nvSpPr>
        <p:spPr>
          <a:xfrm>
            <a:off x="1124508" y="5413868"/>
            <a:ext cx="2105641" cy="400110"/>
          </a:xfrm>
          <a:prstGeom prst="rect">
            <a:avLst/>
          </a:prstGeom>
          <a:noFill/>
        </p:spPr>
        <p:txBody>
          <a:bodyPr wrap="square" rtlCol="0">
            <a:spAutoFit/>
          </a:bodyPr>
          <a:lstStyle/>
          <a:p>
            <a:pPr algn="ctr"/>
            <a:r>
              <a:rPr lang="en-US" altLang="zh-CN" sz="2000" b="1" dirty="0">
                <a:solidFill>
                  <a:srgbClr val="3FA4DE"/>
                </a:solidFill>
              </a:rPr>
              <a:t>Analog Cards</a:t>
            </a:r>
          </a:p>
        </p:txBody>
      </p:sp>
    </p:spTree>
    <p:extLst>
      <p:ext uri="{BB962C8B-B14F-4D97-AF65-F5344CB8AC3E}">
        <p14:creationId xmlns:p14="http://schemas.microsoft.com/office/powerpoint/2010/main" val="277211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任意多边形: 形状 36"/>
          <p:cNvSpPr/>
          <p:nvPr/>
        </p:nvSpPr>
        <p:spPr>
          <a:xfrm>
            <a:off x="6635750" y="3748405"/>
            <a:ext cx="5248275" cy="3109595"/>
          </a:xfrm>
          <a:custGeom>
            <a:avLst/>
            <a:gdLst>
              <a:gd name="connsiteX0" fmla="*/ 2035012 w 4070024"/>
              <a:gd name="connsiteY0" fmla="*/ 0 h 2411249"/>
              <a:gd name="connsiteX1" fmla="*/ 4070024 w 4070024"/>
              <a:gd name="connsiteY1" fmla="*/ 2035012 h 2411249"/>
              <a:gd name="connsiteX2" fmla="*/ 4059517 w 4070024"/>
              <a:gd name="connsiteY2" fmla="*/ 2243080 h 2411249"/>
              <a:gd name="connsiteX3" fmla="*/ 4033852 w 4070024"/>
              <a:gd name="connsiteY3" fmla="*/ 2411249 h 2411249"/>
              <a:gd name="connsiteX4" fmla="*/ 36173 w 4070024"/>
              <a:gd name="connsiteY4" fmla="*/ 2411249 h 2411249"/>
              <a:gd name="connsiteX5" fmla="*/ 10507 w 4070024"/>
              <a:gd name="connsiteY5" fmla="*/ 2243080 h 2411249"/>
              <a:gd name="connsiteX6" fmla="*/ 0 w 4070024"/>
              <a:gd name="connsiteY6" fmla="*/ 2035012 h 2411249"/>
              <a:gd name="connsiteX7" fmla="*/ 2035012 w 4070024"/>
              <a:gd name="connsiteY7" fmla="*/ 0 h 241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0024" h="2411249">
                <a:moveTo>
                  <a:pt x="2035012" y="0"/>
                </a:moveTo>
                <a:cubicBezTo>
                  <a:pt x="3158918" y="0"/>
                  <a:pt x="4070024" y="911106"/>
                  <a:pt x="4070024" y="2035012"/>
                </a:cubicBezTo>
                <a:cubicBezTo>
                  <a:pt x="4070024" y="2105256"/>
                  <a:pt x="4066465" y="2174669"/>
                  <a:pt x="4059517" y="2243080"/>
                </a:cubicBezTo>
                <a:lnTo>
                  <a:pt x="4033852" y="2411249"/>
                </a:lnTo>
                <a:lnTo>
                  <a:pt x="36173" y="2411249"/>
                </a:lnTo>
                <a:lnTo>
                  <a:pt x="10507" y="2243080"/>
                </a:lnTo>
                <a:cubicBezTo>
                  <a:pt x="3559" y="2174669"/>
                  <a:pt x="0" y="2105256"/>
                  <a:pt x="0" y="2035012"/>
                </a:cubicBezTo>
                <a:cubicBezTo>
                  <a:pt x="0" y="911106"/>
                  <a:pt x="911106" y="0"/>
                  <a:pt x="2035012" y="0"/>
                </a:cubicBezTo>
                <a:close/>
              </a:path>
            </a:pathLst>
          </a:custGeom>
          <a:solidFill>
            <a:srgbClr val="3FA4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cs typeface="+mn-ea"/>
              <a:sym typeface="+mn-lt"/>
            </a:endParaRP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9768" y="2695267"/>
            <a:ext cx="3673685" cy="2456923"/>
          </a:xfrm>
          <a:prstGeom prst="rect">
            <a:avLst/>
          </a:prstGeom>
        </p:spPr>
      </p:pic>
      <p:sp>
        <p:nvSpPr>
          <p:cNvPr id="47" name="矩形 46"/>
          <p:cNvSpPr/>
          <p:nvPr/>
        </p:nvSpPr>
        <p:spPr>
          <a:xfrm>
            <a:off x="626632" y="2291156"/>
            <a:ext cx="5589270" cy="2275688"/>
          </a:xfrm>
          <a:prstGeom prst="rect">
            <a:avLst/>
          </a:prstGeom>
        </p:spPr>
        <p:txBody>
          <a:bodyPr wrap="square">
            <a:spAutoFit/>
          </a:bodyPr>
          <a:lstStyle/>
          <a:p>
            <a:pPr>
              <a:lnSpc>
                <a:spcPct val="150000"/>
              </a:lnSpc>
            </a:pPr>
            <a:r>
              <a:rPr lang="en-US" altLang="zh-CN" sz="1200" kern="0" dirty="0">
                <a:solidFill>
                  <a:schemeClr val="tx1">
                    <a:lumMod val="50000"/>
                    <a:lumOff val="50000"/>
                  </a:schemeClr>
                </a:solidFill>
                <a:cs typeface="+mn-ea"/>
                <a:sym typeface="+mn-lt"/>
              </a:rPr>
              <a:t>    Founded in 2002, OpenVox has now evolved to become a global leading provider of open source telephony </a:t>
            </a:r>
            <a:r>
              <a:rPr lang="en-US" altLang="zh-CN" sz="1200" kern="0" dirty="0" err="1">
                <a:solidFill>
                  <a:schemeClr val="tx1">
                    <a:lumMod val="50000"/>
                    <a:lumOff val="50000"/>
                  </a:schemeClr>
                </a:solidFill>
                <a:cs typeface="+mn-ea"/>
                <a:sym typeface="+mn-lt"/>
              </a:rPr>
              <a:t>hardwares</a:t>
            </a:r>
            <a:r>
              <a:rPr lang="en-US" altLang="zh-CN" sz="1200" kern="0" dirty="0">
                <a:solidFill>
                  <a:schemeClr val="tx1">
                    <a:lumMod val="50000"/>
                    <a:lumOff val="50000"/>
                  </a:schemeClr>
                </a:solidFill>
                <a:cs typeface="+mn-ea"/>
                <a:sym typeface="+mn-lt"/>
              </a:rPr>
              <a:t> and software products. OpenVox serves the Small and Medium Business and open source markets with superior quality products that lower communication costs, increase system flexibility and enhance productivity in building PBX, Call Center, IVR and firewall applications. OpenVox continues to deliver innovative and cost effective solutions to the open source communities and will always do.</a:t>
            </a:r>
          </a:p>
        </p:txBody>
      </p:sp>
      <p:sp>
        <p:nvSpPr>
          <p:cNvPr id="48" name="矩形 47" descr="e7d195523061f1c09e9d68d7cf438b91ef959ecb14fc25d26BBA7F7DBC18E55DFF4014AF651F0BF2569D4B6C1DA7F1A4683A481403BD872FC687266AD13265C1DE7C373772FD8728ABDD69ADD03BFF5BE2862BC891DBB79E0A12267BEBE766ACAF6260D70995E6538A8984318D67824546F6FFC40C04D7CECC9107EBCC5E8E0A6BD80FAAD3BF75763CAF8F29A143E1D1"/>
          <p:cNvSpPr/>
          <p:nvPr/>
        </p:nvSpPr>
        <p:spPr bwMode="auto">
          <a:xfrm>
            <a:off x="708778" y="1445706"/>
            <a:ext cx="5342890" cy="461665"/>
          </a:xfrm>
          <a:prstGeom prst="rect">
            <a:avLst/>
          </a:prstGeom>
          <a:noFill/>
          <a:ln>
            <a:noFill/>
          </a:ln>
        </p:spPr>
        <p:txBody>
          <a:bodyPr wrap="square" rtlCol="0">
            <a:spAutoFit/>
          </a:bodyPr>
          <a:lstStyle/>
          <a:p>
            <a:r>
              <a:rPr lang="en-US" altLang="zh-CN" sz="2400" dirty="0">
                <a:ln w="38100">
                  <a:noFill/>
                </a:ln>
                <a:solidFill>
                  <a:schemeClr val="tx1">
                    <a:lumMod val="75000"/>
                    <a:lumOff val="25000"/>
                  </a:schemeClr>
                </a:solidFill>
                <a:cs typeface="+mn-ea"/>
                <a:sym typeface="+mn-lt"/>
              </a:rPr>
              <a:t>OpenVox Communication Co., Ltd </a:t>
            </a:r>
          </a:p>
        </p:txBody>
      </p:sp>
      <p:grpSp>
        <p:nvGrpSpPr>
          <p:cNvPr id="80" name="组合 79"/>
          <p:cNvGrpSpPr/>
          <p:nvPr/>
        </p:nvGrpSpPr>
        <p:grpSpPr>
          <a:xfrm flipV="1">
            <a:off x="855922" y="1907370"/>
            <a:ext cx="4889096" cy="124629"/>
            <a:chOff x="695325" y="4738336"/>
            <a:chExt cx="2722813" cy="75192"/>
          </a:xfrm>
        </p:grpSpPr>
        <p:grpSp>
          <p:nvGrpSpPr>
            <p:cNvPr id="81" name="组合 80"/>
            <p:cNvGrpSpPr/>
            <p:nvPr/>
          </p:nvGrpSpPr>
          <p:grpSpPr>
            <a:xfrm>
              <a:off x="2712414" y="4738336"/>
              <a:ext cx="705724" cy="75192"/>
              <a:chOff x="2553957" y="4611903"/>
              <a:chExt cx="705724" cy="75192"/>
            </a:xfrm>
          </p:grpSpPr>
          <p:cxnSp>
            <p:nvCxnSpPr>
              <p:cNvPr id="83" name="直接连接符 82"/>
              <p:cNvCxnSpPr/>
              <p:nvPr/>
            </p:nvCxnSpPr>
            <p:spPr>
              <a:xfrm flipH="1">
                <a:off x="2553957" y="4611903"/>
                <a:ext cx="75192" cy="75192"/>
              </a:xfrm>
              <a:prstGeom prst="line">
                <a:avLst/>
              </a:prstGeom>
              <a:ln w="9525">
                <a:solidFill>
                  <a:srgbClr val="3FA4DE"/>
                </a:solidFill>
              </a:ln>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flipH="1">
                <a:off x="2598995" y="4611903"/>
                <a:ext cx="75192" cy="75192"/>
              </a:xfrm>
              <a:prstGeom prst="line">
                <a:avLst/>
              </a:prstGeom>
              <a:ln w="9525">
                <a:solidFill>
                  <a:srgbClr val="3FA4DE"/>
                </a:solidFill>
              </a:ln>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nvCxnSpPr>
            <p:spPr>
              <a:xfrm flipH="1">
                <a:off x="2644033" y="4611903"/>
                <a:ext cx="75192" cy="75192"/>
              </a:xfrm>
              <a:prstGeom prst="line">
                <a:avLst/>
              </a:prstGeom>
              <a:ln w="9525">
                <a:solidFill>
                  <a:srgbClr val="3FA4DE"/>
                </a:solidFill>
              </a:ln>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nvCxnSpPr>
            <p:spPr>
              <a:xfrm flipH="1">
                <a:off x="2689071" y="4611903"/>
                <a:ext cx="75192" cy="75192"/>
              </a:xfrm>
              <a:prstGeom prst="line">
                <a:avLst/>
              </a:prstGeom>
              <a:ln w="9525">
                <a:solidFill>
                  <a:srgbClr val="3FA4DE"/>
                </a:solidFill>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flipH="1">
                <a:off x="2734109" y="4611903"/>
                <a:ext cx="75192" cy="75192"/>
              </a:xfrm>
              <a:prstGeom prst="line">
                <a:avLst/>
              </a:prstGeom>
              <a:ln w="9525">
                <a:solidFill>
                  <a:srgbClr val="3FA4DE"/>
                </a:solidFill>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flipH="1">
                <a:off x="2779147" y="4611903"/>
                <a:ext cx="75192" cy="75192"/>
              </a:xfrm>
              <a:prstGeom prst="line">
                <a:avLst/>
              </a:prstGeom>
              <a:ln w="9525">
                <a:solidFill>
                  <a:srgbClr val="3FA4DE"/>
                </a:solidFill>
              </a:ln>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flipH="1">
                <a:off x="2824185" y="4611903"/>
                <a:ext cx="75192" cy="75192"/>
              </a:xfrm>
              <a:prstGeom prst="line">
                <a:avLst/>
              </a:prstGeom>
              <a:ln w="9525">
                <a:solidFill>
                  <a:srgbClr val="3FA4DE"/>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H="1">
                <a:off x="2869223" y="4611903"/>
                <a:ext cx="75192" cy="75192"/>
              </a:xfrm>
              <a:prstGeom prst="line">
                <a:avLst/>
              </a:prstGeom>
              <a:ln w="9525">
                <a:solidFill>
                  <a:srgbClr val="3FA4DE"/>
                </a:solidFill>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flipH="1">
                <a:off x="2914261" y="4611903"/>
                <a:ext cx="75192" cy="75192"/>
              </a:xfrm>
              <a:prstGeom prst="line">
                <a:avLst/>
              </a:prstGeom>
              <a:ln w="9525">
                <a:solidFill>
                  <a:srgbClr val="3FA4DE"/>
                </a:solidFill>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flipH="1">
                <a:off x="2959299" y="4611903"/>
                <a:ext cx="75192" cy="75192"/>
              </a:xfrm>
              <a:prstGeom prst="line">
                <a:avLst/>
              </a:prstGeom>
              <a:ln w="9525">
                <a:solidFill>
                  <a:srgbClr val="3FA4DE"/>
                </a:solidFill>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flipH="1">
                <a:off x="3004337" y="4611903"/>
                <a:ext cx="75192" cy="75192"/>
              </a:xfrm>
              <a:prstGeom prst="line">
                <a:avLst/>
              </a:prstGeom>
              <a:ln w="9525">
                <a:solidFill>
                  <a:srgbClr val="3FA4DE"/>
                </a:solidFill>
              </a:ln>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nvCxnSpPr>
            <p:spPr>
              <a:xfrm flipH="1">
                <a:off x="3049375" y="4611903"/>
                <a:ext cx="75192" cy="75192"/>
              </a:xfrm>
              <a:prstGeom prst="line">
                <a:avLst/>
              </a:prstGeom>
              <a:ln w="9525">
                <a:solidFill>
                  <a:srgbClr val="3FA4DE"/>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flipH="1">
                <a:off x="3094413" y="4611903"/>
                <a:ext cx="75192" cy="75192"/>
              </a:xfrm>
              <a:prstGeom prst="line">
                <a:avLst/>
              </a:prstGeom>
              <a:ln w="9525">
                <a:solidFill>
                  <a:srgbClr val="3FA4DE"/>
                </a:solidFill>
              </a:ln>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nvCxnSpPr>
            <p:spPr>
              <a:xfrm flipH="1">
                <a:off x="3139451" y="4611903"/>
                <a:ext cx="75192" cy="75192"/>
              </a:xfrm>
              <a:prstGeom prst="line">
                <a:avLst/>
              </a:prstGeom>
              <a:ln w="9525">
                <a:solidFill>
                  <a:srgbClr val="3FA4DE"/>
                </a:solidFill>
              </a:ln>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nvCxnSpPr>
            <p:spPr>
              <a:xfrm flipH="1">
                <a:off x="3184489" y="4611903"/>
                <a:ext cx="75192" cy="75192"/>
              </a:xfrm>
              <a:prstGeom prst="line">
                <a:avLst/>
              </a:prstGeom>
              <a:ln w="9525">
                <a:solidFill>
                  <a:srgbClr val="3FA4DE"/>
                </a:solidFill>
              </a:ln>
            </p:spPr>
            <p:style>
              <a:lnRef idx="1">
                <a:schemeClr val="accent1"/>
              </a:lnRef>
              <a:fillRef idx="0">
                <a:schemeClr val="accent1"/>
              </a:fillRef>
              <a:effectRef idx="0">
                <a:schemeClr val="accent1"/>
              </a:effectRef>
              <a:fontRef idx="minor">
                <a:schemeClr val="tx1"/>
              </a:fontRef>
            </p:style>
          </p:cxnSp>
        </p:grpSp>
        <p:cxnSp>
          <p:nvCxnSpPr>
            <p:cNvPr id="82" name="直接连接符 81"/>
            <p:cNvCxnSpPr/>
            <p:nvPr/>
          </p:nvCxnSpPr>
          <p:spPr>
            <a:xfrm>
              <a:off x="695325" y="4813397"/>
              <a:ext cx="1928163" cy="0"/>
            </a:xfrm>
            <a:prstGeom prst="line">
              <a:avLst/>
            </a:prstGeom>
            <a:ln>
              <a:solidFill>
                <a:srgbClr val="3FA4DE"/>
              </a:solidFill>
            </a:ln>
          </p:spPr>
          <p:style>
            <a:lnRef idx="1">
              <a:schemeClr val="accent1"/>
            </a:lnRef>
            <a:fillRef idx="0">
              <a:schemeClr val="accent1"/>
            </a:fillRef>
            <a:effectRef idx="0">
              <a:schemeClr val="accent1"/>
            </a:effectRef>
            <a:fontRef idx="minor">
              <a:schemeClr val="tx1"/>
            </a:fontRef>
          </p:style>
        </p:cxnSp>
      </p:grpSp>
      <p:sp>
        <p:nvSpPr>
          <p:cNvPr id="30" name="文本框 53"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txBox="1"/>
          <p:nvPr/>
        </p:nvSpPr>
        <p:spPr>
          <a:xfrm>
            <a:off x="772092" y="255500"/>
            <a:ext cx="5831363" cy="461665"/>
          </a:xfrm>
          <a:prstGeom prst="rect">
            <a:avLst/>
          </a:prstGeom>
          <a:noFill/>
        </p:spPr>
        <p:txBody>
          <a:bodyPr wrap="square" rtlCol="0">
            <a:spAutoFit/>
          </a:bodyPr>
          <a:lstStyle>
            <a:defPPr>
              <a:defRPr lang="en-US"/>
            </a:defPPr>
            <a:lvl1pPr>
              <a:defRPr sz="2000" b="1">
                <a:solidFill>
                  <a:schemeClr val="accent1"/>
                </a:solidFill>
                <a:latin typeface="+mj-lt"/>
                <a:ea typeface="+mj-ea"/>
              </a:defRPr>
            </a:lvl1pPr>
          </a:lstStyle>
          <a:p>
            <a:pPr lvl="0" defTabSz="457200">
              <a:defRPr/>
            </a:pPr>
            <a:r>
              <a:rPr lang="en-US" altLang="zh-CN" sz="2400" dirty="0">
                <a:solidFill>
                  <a:srgbClr val="036EB0"/>
                </a:solidFill>
                <a:latin typeface="微软雅黑" panose="020B0503020204020204" pitchFamily="34" charset="-122"/>
                <a:ea typeface="微软雅黑" panose="020B0503020204020204" pitchFamily="34" charset="-122"/>
                <a:cs typeface="Arial" panose="020B0604020202020204" pitchFamily="34" charset="0"/>
                <a:sym typeface="+mn-lt"/>
              </a:rPr>
              <a:t>Profile</a:t>
            </a:r>
          </a:p>
        </p:txBody>
      </p:sp>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776" y="183726"/>
            <a:ext cx="521316" cy="521316"/>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30180" y="587562"/>
            <a:ext cx="4053932" cy="2704794"/>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EC761340-3F09-49DD-8C2E-D54CB9B826A3}"/>
              </a:ext>
            </a:extLst>
          </p:cNvPr>
          <p:cNvSpPr>
            <a:spLocks noGrp="1"/>
          </p:cNvSpPr>
          <p:nvPr>
            <p:ph type="body" sz="quarter" idx="11"/>
          </p:nvPr>
        </p:nvSpPr>
        <p:spPr>
          <a:xfrm>
            <a:off x="7535396" y="1308100"/>
            <a:ext cx="3475503" cy="977899"/>
          </a:xfrm>
        </p:spPr>
        <p:txBody>
          <a:bodyPr>
            <a:normAutofit/>
          </a:bodyPr>
          <a:lstStyle/>
          <a:p>
            <a:r>
              <a:rPr lang="en-US" altLang="zh-CN" dirty="0"/>
              <a:t>Transcoding Cards</a:t>
            </a:r>
          </a:p>
          <a:p>
            <a:endParaRPr lang="zh-CN" altLang="en-US" dirty="0"/>
          </a:p>
        </p:txBody>
      </p:sp>
      <p:sp>
        <p:nvSpPr>
          <p:cNvPr id="4" name="文本占位符 3">
            <a:extLst>
              <a:ext uri="{FF2B5EF4-FFF2-40B4-BE49-F238E27FC236}">
                <a16:creationId xmlns:a16="http://schemas.microsoft.com/office/drawing/2014/main" id="{983F02D5-DD6F-415D-9FD2-4EFD94C19E36}"/>
              </a:ext>
            </a:extLst>
          </p:cNvPr>
          <p:cNvSpPr>
            <a:spLocks noGrp="1"/>
          </p:cNvSpPr>
          <p:nvPr>
            <p:ph type="body" sz="quarter" idx="12"/>
          </p:nvPr>
        </p:nvSpPr>
        <p:spPr/>
        <p:txBody>
          <a:bodyPr>
            <a:normAutofit fontScale="85000" lnSpcReduction="10000"/>
          </a:bodyPr>
          <a:lstStyle/>
          <a:p>
            <a:r>
              <a:rPr lang="en-US" altLang="zh-CN" dirty="0"/>
              <a:t>Comes with the industry’s first PCI &amp; PCI-E form factors design in one Single board</a:t>
            </a:r>
          </a:p>
          <a:p>
            <a:r>
              <a:rPr lang="en-US" altLang="zh-CN" dirty="0"/>
              <a:t>Can handle up to 32/64/128/256/400 Codec transformations without additional licensing fees for transcoding</a:t>
            </a:r>
          </a:p>
          <a:p>
            <a:endParaRPr lang="zh-CN" altLang="en-US" dirty="0"/>
          </a:p>
        </p:txBody>
      </p:sp>
      <p:sp>
        <p:nvSpPr>
          <p:cNvPr id="5" name="文本占位符 4">
            <a:extLst>
              <a:ext uri="{FF2B5EF4-FFF2-40B4-BE49-F238E27FC236}">
                <a16:creationId xmlns:a16="http://schemas.microsoft.com/office/drawing/2014/main" id="{0414CD52-B287-4C63-871F-FCA3ED9FFFE8}"/>
              </a:ext>
            </a:extLst>
          </p:cNvPr>
          <p:cNvSpPr>
            <a:spLocks noGrp="1"/>
          </p:cNvSpPr>
          <p:nvPr>
            <p:ph type="body" sz="quarter" idx="13"/>
          </p:nvPr>
        </p:nvSpPr>
        <p:spPr>
          <a:xfrm>
            <a:off x="7929095" y="3846532"/>
            <a:ext cx="1926105" cy="839768"/>
          </a:xfrm>
        </p:spPr>
        <p:txBody>
          <a:bodyPr>
            <a:normAutofit/>
          </a:bodyPr>
          <a:lstStyle/>
          <a:p>
            <a:r>
              <a:rPr lang="en-US" altLang="zh-CN" dirty="0"/>
              <a:t>Hybrid Cards</a:t>
            </a:r>
          </a:p>
          <a:p>
            <a:endParaRPr lang="zh-CN" altLang="en-US" dirty="0"/>
          </a:p>
        </p:txBody>
      </p:sp>
      <p:sp>
        <p:nvSpPr>
          <p:cNvPr id="6" name="文本占位符 5">
            <a:extLst>
              <a:ext uri="{FF2B5EF4-FFF2-40B4-BE49-F238E27FC236}">
                <a16:creationId xmlns:a16="http://schemas.microsoft.com/office/drawing/2014/main" id="{5532EE71-65DC-45AD-A48F-DE09E49056B9}"/>
              </a:ext>
            </a:extLst>
          </p:cNvPr>
          <p:cNvSpPr>
            <a:spLocks noGrp="1"/>
          </p:cNvSpPr>
          <p:nvPr>
            <p:ph type="body" sz="quarter" idx="14"/>
          </p:nvPr>
        </p:nvSpPr>
        <p:spPr/>
        <p:txBody>
          <a:bodyPr>
            <a:normAutofit fontScale="85000" lnSpcReduction="20000"/>
          </a:bodyPr>
          <a:lstStyle/>
          <a:p>
            <a:r>
              <a:rPr lang="en-US" altLang="zh-CN" dirty="0"/>
              <a:t>Supports 3 types interface: FXO/FXS, BRI and T1/E1/ J1</a:t>
            </a:r>
          </a:p>
          <a:p>
            <a:r>
              <a:rPr lang="en-US" altLang="zh-CN" dirty="0"/>
              <a:t>Each interface access 2 analog line</a:t>
            </a:r>
          </a:p>
          <a:p>
            <a:r>
              <a:rPr lang="en-US" altLang="zh-CN" dirty="0"/>
              <a:t>Provide 4 simultaneous voice calls over 2 ISDN BRI lines</a:t>
            </a:r>
          </a:p>
          <a:p>
            <a:endParaRPr lang="zh-CN" altLang="en-US" dirty="0"/>
          </a:p>
        </p:txBody>
      </p:sp>
      <p:sp>
        <p:nvSpPr>
          <p:cNvPr id="7" name="文本占位符 6">
            <a:extLst>
              <a:ext uri="{FF2B5EF4-FFF2-40B4-BE49-F238E27FC236}">
                <a16:creationId xmlns:a16="http://schemas.microsoft.com/office/drawing/2014/main" id="{08C05794-BC99-4DE6-9AE3-BEE92801D959}"/>
              </a:ext>
            </a:extLst>
          </p:cNvPr>
          <p:cNvSpPr>
            <a:spLocks noGrp="1"/>
          </p:cNvSpPr>
          <p:nvPr>
            <p:ph type="body" sz="quarter" idx="15"/>
          </p:nvPr>
        </p:nvSpPr>
        <p:spPr/>
        <p:txBody>
          <a:bodyPr/>
          <a:lstStyle/>
          <a:p>
            <a:r>
              <a:rPr lang="en-US" altLang="zh-CN" dirty="0"/>
              <a:t>Telephone Cards</a:t>
            </a:r>
          </a:p>
          <a:p>
            <a:endParaRPr lang="zh-CN" altLang="en-US" dirty="0"/>
          </a:p>
        </p:txBody>
      </p:sp>
      <p:pic>
        <p:nvPicPr>
          <p:cNvPr id="8" name="图片 7">
            <a:extLst>
              <a:ext uri="{FF2B5EF4-FFF2-40B4-BE49-F238E27FC236}">
                <a16:creationId xmlns:a16="http://schemas.microsoft.com/office/drawing/2014/main" id="{4435365B-F26A-466A-843E-3390BAF173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8410" y="2076336"/>
            <a:ext cx="3048489" cy="1517200"/>
          </a:xfrm>
          <a:prstGeom prst="rect">
            <a:avLst/>
          </a:prstGeom>
        </p:spPr>
      </p:pic>
      <p:pic>
        <p:nvPicPr>
          <p:cNvPr id="9" name="图片 8">
            <a:extLst>
              <a:ext uri="{FF2B5EF4-FFF2-40B4-BE49-F238E27FC236}">
                <a16:creationId xmlns:a16="http://schemas.microsoft.com/office/drawing/2014/main" id="{1B04950F-DDB0-470C-8384-00BBC538EC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54" t="5987" r="4974" b="8899"/>
          <a:stretch>
            <a:fillRect/>
          </a:stretch>
        </p:blipFill>
        <p:spPr>
          <a:xfrm>
            <a:off x="1188028" y="4101326"/>
            <a:ext cx="2689181" cy="1589748"/>
          </a:xfrm>
          <a:prstGeom prst="rect">
            <a:avLst/>
          </a:prstGeom>
        </p:spPr>
      </p:pic>
    </p:spTree>
    <p:extLst>
      <p:ext uri="{BB962C8B-B14F-4D97-AF65-F5344CB8AC3E}">
        <p14:creationId xmlns:p14="http://schemas.microsoft.com/office/powerpoint/2010/main" val="3855058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2453539"/>
            <a:ext cx="12192000" cy="6065520"/>
            <a:chOff x="0" y="1883"/>
            <a:chExt cx="19200" cy="9552"/>
          </a:xfrm>
        </p:grpSpPr>
        <p:pic>
          <p:nvPicPr>
            <p:cNvPr id="4" name="图片 3" descr="wave_colorf_spect13"/>
            <p:cNvPicPr>
              <a:picLocks noChangeAspect="1"/>
            </p:cNvPicPr>
            <p:nvPr/>
          </p:nvPicPr>
          <p:blipFill>
            <a:blip r:embed="rId3"/>
            <a:stretch>
              <a:fillRect/>
            </a:stretch>
          </p:blipFill>
          <p:spPr>
            <a:xfrm>
              <a:off x="0" y="1883"/>
              <a:ext cx="19200" cy="9553"/>
            </a:xfrm>
            <a:prstGeom prst="rect">
              <a:avLst/>
            </a:prstGeom>
          </p:spPr>
        </p:pic>
        <p:sp>
          <p:nvSpPr>
            <p:cNvPr id="5" name="矩形 4"/>
            <p:cNvSpPr/>
            <p:nvPr/>
          </p:nvSpPr>
          <p:spPr>
            <a:xfrm>
              <a:off x="11906" y="5546"/>
              <a:ext cx="6023" cy="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7" name="组合 6"/>
          <p:cNvGrpSpPr/>
          <p:nvPr/>
        </p:nvGrpSpPr>
        <p:grpSpPr>
          <a:xfrm>
            <a:off x="11663680" y="2932430"/>
            <a:ext cx="95250" cy="962025"/>
            <a:chOff x="18243" y="5368"/>
            <a:chExt cx="150" cy="1515"/>
          </a:xfrm>
          <a:solidFill>
            <a:schemeClr val="bg1">
              <a:lumMod val="85000"/>
            </a:schemeClr>
          </a:solidFill>
        </p:grpSpPr>
        <p:sp>
          <p:nvSpPr>
            <p:cNvPr id="31" name="椭圆 30"/>
            <p:cNvSpPr/>
            <p:nvPr/>
          </p:nvSpPr>
          <p:spPr>
            <a:xfrm>
              <a:off x="18243" y="5368"/>
              <a:ext cx="151" cy="15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cs typeface="+mn-ea"/>
                <a:sym typeface="+mn-lt"/>
              </a:endParaRPr>
            </a:p>
          </p:txBody>
        </p:sp>
        <p:sp>
          <p:nvSpPr>
            <p:cNvPr id="39" name="椭圆 38"/>
            <p:cNvSpPr/>
            <p:nvPr/>
          </p:nvSpPr>
          <p:spPr>
            <a:xfrm>
              <a:off x="18243" y="5823"/>
              <a:ext cx="151" cy="15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cs typeface="+mn-ea"/>
                <a:sym typeface="+mn-lt"/>
              </a:endParaRPr>
            </a:p>
          </p:txBody>
        </p:sp>
        <p:sp>
          <p:nvSpPr>
            <p:cNvPr id="41" name="椭圆 40"/>
            <p:cNvSpPr/>
            <p:nvPr/>
          </p:nvSpPr>
          <p:spPr>
            <a:xfrm>
              <a:off x="18243" y="6278"/>
              <a:ext cx="151" cy="15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cs typeface="+mn-ea"/>
                <a:sym typeface="+mn-lt"/>
              </a:endParaRPr>
            </a:p>
          </p:txBody>
        </p:sp>
        <p:sp>
          <p:nvSpPr>
            <p:cNvPr id="42" name="椭圆 41"/>
            <p:cNvSpPr/>
            <p:nvPr/>
          </p:nvSpPr>
          <p:spPr>
            <a:xfrm>
              <a:off x="18243" y="6733"/>
              <a:ext cx="151" cy="15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cs typeface="+mn-ea"/>
                <a:sym typeface="+mn-lt"/>
              </a:endParaRPr>
            </a:p>
          </p:txBody>
        </p:sp>
      </p:grpSp>
      <p:sp>
        <p:nvSpPr>
          <p:cNvPr id="2" name="矩形 1"/>
          <p:cNvSpPr/>
          <p:nvPr/>
        </p:nvSpPr>
        <p:spPr bwMode="auto">
          <a:xfrm>
            <a:off x="3273425" y="2105025"/>
            <a:ext cx="5715635" cy="1106805"/>
          </a:xfrm>
          <a:prstGeom prst="rect">
            <a:avLst/>
          </a:prstGeom>
          <a:noFill/>
          <a:ln>
            <a:noFill/>
          </a:ln>
        </p:spPr>
        <p:txBody>
          <a:bodyPr wrap="square" rtlCol="0">
            <a:spAutoFit/>
          </a:bodyPr>
          <a:lstStyle/>
          <a:p>
            <a:pPr algn="ctr" defTabSz="457200"/>
            <a:r>
              <a:rPr lang="en-US" altLang="zh-CN" sz="6600" dirty="0">
                <a:ln w="38100">
                  <a:noFill/>
                </a:ln>
                <a:solidFill>
                  <a:schemeClr val="tx1">
                    <a:lumMod val="75000"/>
                    <a:lumOff val="25000"/>
                  </a:schemeClr>
                </a:solidFill>
                <a:cs typeface="+mn-ea"/>
                <a:sym typeface="+mn-lt"/>
              </a:rPr>
              <a:t>Customers</a:t>
            </a:r>
          </a:p>
        </p:txBody>
      </p:sp>
      <p:pic>
        <p:nvPicPr>
          <p:cNvPr id="19" name="图片 18">
            <a:extLst>
              <a:ext uri="{FF2B5EF4-FFF2-40B4-BE49-F238E27FC236}">
                <a16:creationId xmlns:a16="http://schemas.microsoft.com/office/drawing/2014/main" id="{D7AD3987-015F-4007-B044-B0AA00BF00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743" y="142296"/>
            <a:ext cx="2428869" cy="57974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36939" y="1833355"/>
            <a:ext cx="3771916" cy="2367951"/>
            <a:chOff x="-192996" y="-131011"/>
            <a:chExt cx="7543833" cy="4735902"/>
          </a:xfrm>
        </p:grpSpPr>
        <p:sp>
          <p:nvSpPr>
            <p:cNvPr id="3" name="TextBox 3"/>
            <p:cNvSpPr txBox="1"/>
            <p:nvPr/>
          </p:nvSpPr>
          <p:spPr>
            <a:xfrm>
              <a:off x="157684" y="-131011"/>
              <a:ext cx="5592123" cy="3234732"/>
            </a:xfrm>
            <a:prstGeom prst="rect">
              <a:avLst/>
            </a:prstGeom>
          </p:spPr>
          <p:txBody>
            <a:bodyPr lIns="0" tIns="0" rIns="0" bIns="0" rtlCol="0" anchor="t">
              <a:spAutoFit/>
            </a:bodyPr>
            <a:lstStyle/>
            <a:p>
              <a:pPr marL="0" marR="0" lvl="0" indent="0" algn="l" defTabSz="914400" rtl="0" eaLnBrk="1" fontAlgn="auto" latinLnBrk="0" hangingPunct="1">
                <a:lnSpc>
                  <a:spcPts val="6535"/>
                </a:lnSpc>
                <a:spcBef>
                  <a:spcPct val="0"/>
                </a:spcBef>
                <a:spcAft>
                  <a:spcPts val="0"/>
                </a:spcAft>
                <a:buClrTx/>
                <a:buSzTx/>
                <a:buFontTx/>
                <a:buNone/>
                <a:tabLst/>
                <a:defRPr/>
              </a:pPr>
              <a:r>
                <a:rPr kumimoji="0" lang="en-US" sz="4665" b="1" i="0" u="none" strike="noStrike" kern="1200" cap="none" spc="0" normalizeH="0" baseline="0" noProof="0" dirty="0">
                  <a:ln>
                    <a:noFill/>
                  </a:ln>
                  <a:solidFill>
                    <a:srgbClr val="036EB0"/>
                  </a:solidFill>
                  <a:effectLst/>
                  <a:uLnTx/>
                  <a:uFillTx/>
                  <a:latin typeface="微软雅黑" panose="020B0503020204020204" pitchFamily="34" charset="-122"/>
                  <a:ea typeface="微软雅黑" panose="020B0503020204020204" pitchFamily="34" charset="-122"/>
                  <a:cs typeface="+mn-cs"/>
                </a:rPr>
                <a:t>B</a:t>
              </a:r>
              <a:r>
                <a:rPr kumimoji="0" lang="en-US" altLang="zh-CN" sz="4665" b="1" i="0" u="none" strike="noStrike" kern="1200" cap="none" spc="0" normalizeH="0" baseline="0" noProof="0" dirty="0">
                  <a:ln>
                    <a:noFill/>
                  </a:ln>
                  <a:solidFill>
                    <a:srgbClr val="036EB0"/>
                  </a:solidFill>
                  <a:effectLst/>
                  <a:uLnTx/>
                  <a:uFillTx/>
                  <a:latin typeface="微软雅黑" panose="020B0503020204020204" pitchFamily="34" charset="-122"/>
                  <a:ea typeface="微软雅黑" panose="020B0503020204020204" pitchFamily="34" charset="-122"/>
                  <a:cs typeface="+mn-cs"/>
                </a:rPr>
                <a:t>usiness</a:t>
              </a:r>
            </a:p>
            <a:p>
              <a:pPr marL="0" marR="0" lvl="0" indent="0" algn="l" defTabSz="914400" rtl="0" eaLnBrk="1" fontAlgn="auto" latinLnBrk="0" hangingPunct="1">
                <a:lnSpc>
                  <a:spcPts val="6535"/>
                </a:lnSpc>
                <a:spcBef>
                  <a:spcPct val="0"/>
                </a:spcBef>
                <a:spcAft>
                  <a:spcPts val="0"/>
                </a:spcAft>
                <a:buClrTx/>
                <a:buSzTx/>
                <a:buFontTx/>
                <a:buNone/>
                <a:tabLst/>
                <a:defRPr/>
              </a:pPr>
              <a:r>
                <a:rPr kumimoji="0" lang="en-US" sz="4665" b="1" i="0" u="none" strike="noStrike" kern="1200" cap="none" spc="0" normalizeH="0" baseline="0" noProof="0" dirty="0">
                  <a:ln>
                    <a:noFill/>
                  </a:ln>
                  <a:solidFill>
                    <a:srgbClr val="036EB0"/>
                  </a:solidFill>
                  <a:effectLst/>
                  <a:uLnTx/>
                  <a:uFillTx/>
                  <a:latin typeface="微软雅黑" panose="020B0503020204020204" pitchFamily="34" charset="-122"/>
                  <a:ea typeface="微软雅黑" panose="020B0503020204020204" pitchFamily="34" charset="-122"/>
                  <a:cs typeface="+mn-cs"/>
                </a:rPr>
                <a:t>Partner</a:t>
              </a:r>
              <a:r>
                <a:rPr kumimoji="0" lang="en-US" altLang="zh-CN" sz="4665" b="1" i="0" u="none" strike="noStrike" kern="1200" cap="none" spc="0" normalizeH="0" baseline="0" noProof="0" dirty="0">
                  <a:ln>
                    <a:noFill/>
                  </a:ln>
                  <a:solidFill>
                    <a:srgbClr val="036EB0"/>
                  </a:solidFill>
                  <a:effectLst/>
                  <a:uLnTx/>
                  <a:uFillTx/>
                  <a:latin typeface="微软雅黑" panose="020B0503020204020204" pitchFamily="34" charset="-122"/>
                  <a:ea typeface="微软雅黑" panose="020B0503020204020204" pitchFamily="34" charset="-122"/>
                  <a:cs typeface="+mn-cs"/>
                </a:rPr>
                <a:t>s</a:t>
              </a:r>
              <a:endParaRPr kumimoji="0" lang="en-US" sz="4665" b="1" i="0" u="none" strike="noStrike" kern="1200" cap="none" spc="0" normalizeH="0" baseline="0" noProof="0" dirty="0">
                <a:ln>
                  <a:noFill/>
                </a:ln>
                <a:solidFill>
                  <a:srgbClr val="036EB0"/>
                </a:solidFill>
                <a:effectLst/>
                <a:uLnTx/>
                <a:uFillTx/>
                <a:latin typeface="微软雅黑" panose="020B0503020204020204" pitchFamily="34" charset="-122"/>
                <a:ea typeface="微软雅黑" panose="020B0503020204020204" pitchFamily="34" charset="-122"/>
                <a:cs typeface="+mn-cs"/>
              </a:endParaRPr>
            </a:p>
          </p:txBody>
        </p:sp>
        <p:sp>
          <p:nvSpPr>
            <p:cNvPr id="4" name="TextBox 4"/>
            <p:cNvSpPr txBox="1"/>
            <p:nvPr/>
          </p:nvSpPr>
          <p:spPr>
            <a:xfrm>
              <a:off x="-192996" y="3630265"/>
              <a:ext cx="7543833" cy="974626"/>
            </a:xfrm>
            <a:prstGeom prst="rect">
              <a:avLst/>
            </a:prstGeom>
          </p:spPr>
          <p:txBody>
            <a:bodyPr wrap="square" lIns="0" tIns="0" rIns="0" bIns="0" rtlCol="0" anchor="t">
              <a:spAutoFit/>
            </a:bodyPr>
            <a:lstStyle/>
            <a:p>
              <a:pPr marL="0" marR="0" lvl="0" indent="0" algn="l" defTabSz="914400" rtl="0" eaLnBrk="1" fontAlgn="auto" latinLnBrk="0" hangingPunct="1">
                <a:lnSpc>
                  <a:spcPts val="1880"/>
                </a:lnSpc>
                <a:spcBef>
                  <a:spcPct val="0"/>
                </a:spcBef>
                <a:spcAft>
                  <a:spcPts val="0"/>
                </a:spcAft>
                <a:buClrTx/>
                <a:buSzTx/>
                <a:buFontTx/>
                <a:buNone/>
                <a:tabLst/>
                <a:defRPr/>
              </a:pPr>
              <a:r>
                <a:rPr kumimoji="0" lang="en-US" sz="1800" b="0" i="0" u="none" strike="noStrike" kern="1200" cap="none" spc="6"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Trusted by over 100 partner</a:t>
              </a:r>
              <a:r>
                <a:rPr kumimoji="0" lang="en-US" altLang="zh-CN" sz="1800" b="0" i="0" u="none" strike="noStrike" kern="1200" cap="none" spc="6"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s</a:t>
              </a:r>
              <a:r>
                <a:rPr kumimoji="0" lang="en-US" sz="1800" b="0" i="0" u="none" strike="noStrike" kern="1200" cap="none" spc="6"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worldwide</a:t>
              </a:r>
            </a:p>
          </p:txBody>
        </p:sp>
      </p:grpSp>
      <p:grpSp>
        <p:nvGrpSpPr>
          <p:cNvPr id="43" name="组合 42"/>
          <p:cNvGrpSpPr/>
          <p:nvPr/>
        </p:nvGrpSpPr>
        <p:grpSpPr>
          <a:xfrm>
            <a:off x="-1" y="6019060"/>
            <a:ext cx="12192001" cy="838940"/>
            <a:chOff x="0" y="6199"/>
            <a:chExt cx="18860" cy="6157"/>
          </a:xfrm>
        </p:grpSpPr>
        <p:pic>
          <p:nvPicPr>
            <p:cNvPr id="44" name="图片 43" descr="wave_colorf_spect13"/>
            <p:cNvPicPr>
              <a:picLocks noChangeAspect="1"/>
            </p:cNvPicPr>
            <p:nvPr/>
          </p:nvPicPr>
          <p:blipFill rotWithShape="1">
            <a:blip r:embed="rId3" cstate="screen"/>
            <a:srcRect l="1" t="30394" r="1772" b="5150"/>
            <a:stretch>
              <a:fillRect/>
            </a:stretch>
          </p:blipFill>
          <p:spPr>
            <a:xfrm>
              <a:off x="0" y="6199"/>
              <a:ext cx="18860" cy="6157"/>
            </a:xfrm>
            <a:prstGeom prst="rect">
              <a:avLst/>
            </a:prstGeom>
          </p:spPr>
        </p:pic>
        <p:sp>
          <p:nvSpPr>
            <p:cNvPr id="45" name="矩形 44"/>
            <p:cNvSpPr/>
            <p:nvPr/>
          </p:nvSpPr>
          <p:spPr>
            <a:xfrm>
              <a:off x="11906" y="7112"/>
              <a:ext cx="6023" cy="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ea"/>
                <a:sym typeface="+mn-lt"/>
              </a:endParaRPr>
            </a:p>
          </p:txBody>
        </p:sp>
      </p:grpSp>
      <p:sp>
        <p:nvSpPr>
          <p:cNvPr id="48" name="文本框 53"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txBox="1"/>
          <p:nvPr/>
        </p:nvSpPr>
        <p:spPr>
          <a:xfrm>
            <a:off x="772092" y="255500"/>
            <a:ext cx="5831363" cy="461665"/>
          </a:xfrm>
          <a:prstGeom prst="rect">
            <a:avLst/>
          </a:prstGeom>
          <a:noFill/>
        </p:spPr>
        <p:txBody>
          <a:bodyPr wrap="square" rtlCol="0">
            <a:spAutoFit/>
          </a:bodyPr>
          <a:lstStyle>
            <a:defPPr>
              <a:defRPr lang="en-US"/>
            </a:defPPr>
            <a:lvl1pPr>
              <a:defRPr sz="2000" b="1">
                <a:solidFill>
                  <a:schemeClr val="accent1"/>
                </a:solidFill>
                <a:latin typeface="+mj-lt"/>
                <a:ea typeface="+mj-ea"/>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2300" dirty="0">
                <a:solidFill>
                  <a:srgbClr val="036EB0"/>
                </a:solidFill>
                <a:latin typeface="微软雅黑" panose="020B0503020204020204" pitchFamily="34" charset="-122"/>
                <a:ea typeface="微软雅黑" panose="020B0503020204020204" pitchFamily="34" charset="-122"/>
                <a:cs typeface="Arial" panose="020B0604020202020204" pitchFamily="34" charset="0"/>
                <a:sym typeface="+mn-lt"/>
              </a:rPr>
              <a:t>Customers</a:t>
            </a:r>
            <a:endParaRPr kumimoji="0" lang="en-US" altLang="zh-CN" sz="2300" b="1" i="0" u="none" strike="noStrike" kern="1200" cap="none" spc="0" normalizeH="0" baseline="0" noProof="0" dirty="0">
              <a:ln>
                <a:noFill/>
              </a:ln>
              <a:solidFill>
                <a:srgbClr val="036EB0"/>
              </a:solidFill>
              <a:effectLst/>
              <a:uLnTx/>
              <a:uFillTx/>
              <a:latin typeface="微软雅黑" panose="020B0503020204020204" pitchFamily="34" charset="-122"/>
              <a:ea typeface="微软雅黑" panose="020B0503020204020204" pitchFamily="34" charset="-122"/>
              <a:cs typeface="Arial" panose="020B0604020202020204" pitchFamily="34" charset="0"/>
              <a:sym typeface="+mn-lt"/>
            </a:endParaRPr>
          </a:p>
        </p:txBody>
      </p:sp>
      <p:pic>
        <p:nvPicPr>
          <p:cNvPr id="49" name="图片 4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776" y="183726"/>
            <a:ext cx="521316" cy="521316"/>
          </a:xfrm>
          <a:prstGeom prst="rect">
            <a:avLst/>
          </a:prstGeom>
        </p:spPr>
      </p:pic>
      <p:pic>
        <p:nvPicPr>
          <p:cNvPr id="51" name="图片 5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239757" y="1169633"/>
            <a:ext cx="721603" cy="470778"/>
          </a:xfrm>
          <a:prstGeom prst="rect">
            <a:avLst/>
          </a:prstGeom>
        </p:spPr>
      </p:pic>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01679" y="985552"/>
            <a:ext cx="838940" cy="838940"/>
          </a:xfrm>
          <a:prstGeom prst="rect">
            <a:avLst/>
          </a:prstGeom>
        </p:spPr>
      </p:pic>
      <p:pic>
        <p:nvPicPr>
          <p:cNvPr id="60" name="图片 5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66171" y="1970909"/>
            <a:ext cx="656467" cy="609201"/>
          </a:xfrm>
          <a:prstGeom prst="rect">
            <a:avLst/>
          </a:prstGeom>
        </p:spPr>
      </p:pic>
      <p:pic>
        <p:nvPicPr>
          <p:cNvPr id="62" name="图片 6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81468" y="1897030"/>
            <a:ext cx="1747111" cy="698844"/>
          </a:xfrm>
          <a:prstGeom prst="rect">
            <a:avLst/>
          </a:prstGeom>
        </p:spPr>
      </p:pic>
      <p:pic>
        <p:nvPicPr>
          <p:cNvPr id="64" name="图片 6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78665" y="1910882"/>
            <a:ext cx="1718745" cy="650404"/>
          </a:xfrm>
          <a:prstGeom prst="rect">
            <a:avLst/>
          </a:prstGeom>
        </p:spPr>
      </p:pic>
      <p:pic>
        <p:nvPicPr>
          <p:cNvPr id="66" name="图片 6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76708" y="2026210"/>
            <a:ext cx="1532067" cy="496485"/>
          </a:xfrm>
          <a:prstGeom prst="rect">
            <a:avLst/>
          </a:prstGeom>
        </p:spPr>
      </p:pic>
      <p:pic>
        <p:nvPicPr>
          <p:cNvPr id="68" name="图片 6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30272" y="2822399"/>
            <a:ext cx="2535417" cy="845139"/>
          </a:xfrm>
          <a:prstGeom prst="rect">
            <a:avLst/>
          </a:prstGeom>
        </p:spPr>
      </p:pic>
      <p:pic>
        <p:nvPicPr>
          <p:cNvPr id="72" name="图片 7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52845" y="2975896"/>
            <a:ext cx="1419225" cy="457200"/>
          </a:xfrm>
          <a:prstGeom prst="rect">
            <a:avLst/>
          </a:prstGeom>
        </p:spPr>
      </p:pic>
      <p:pic>
        <p:nvPicPr>
          <p:cNvPr id="74" name="图片 7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064831" y="2679011"/>
            <a:ext cx="914890" cy="914890"/>
          </a:xfrm>
          <a:prstGeom prst="rect">
            <a:avLst/>
          </a:prstGeom>
        </p:spPr>
      </p:pic>
      <p:pic>
        <p:nvPicPr>
          <p:cNvPr id="76" name="图片 7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295510" y="3866758"/>
            <a:ext cx="1541559" cy="517128"/>
          </a:xfrm>
          <a:prstGeom prst="rect">
            <a:avLst/>
          </a:prstGeom>
        </p:spPr>
      </p:pic>
      <p:pic>
        <p:nvPicPr>
          <p:cNvPr id="78" name="图片 7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33037" y="3942386"/>
            <a:ext cx="1905000" cy="561975"/>
          </a:xfrm>
          <a:prstGeom prst="rect">
            <a:avLst/>
          </a:prstGeom>
        </p:spPr>
      </p:pic>
      <p:pic>
        <p:nvPicPr>
          <p:cNvPr id="80" name="图片 7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210563" y="3897928"/>
            <a:ext cx="2085935" cy="609201"/>
          </a:xfrm>
          <a:prstGeom prst="rect">
            <a:avLst/>
          </a:prstGeom>
        </p:spPr>
      </p:pic>
      <p:pic>
        <p:nvPicPr>
          <p:cNvPr id="82" name="图片 8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353544" y="4807758"/>
            <a:ext cx="1593000" cy="550705"/>
          </a:xfrm>
          <a:prstGeom prst="rect">
            <a:avLst/>
          </a:prstGeom>
        </p:spPr>
      </p:pic>
      <p:pic>
        <p:nvPicPr>
          <p:cNvPr id="84" name="图片 8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133037" y="4912808"/>
            <a:ext cx="1519808" cy="361859"/>
          </a:xfrm>
          <a:prstGeom prst="rect">
            <a:avLst/>
          </a:prstGeom>
        </p:spPr>
      </p:pic>
      <p:pic>
        <p:nvPicPr>
          <p:cNvPr id="86" name="图片 8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872501" y="4605330"/>
            <a:ext cx="1146862" cy="895986"/>
          </a:xfrm>
          <a:prstGeom prst="rect">
            <a:avLst/>
          </a:prstGeom>
        </p:spPr>
      </p:pic>
      <p:pic>
        <p:nvPicPr>
          <p:cNvPr id="88" name="图片 8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325119" y="4828843"/>
            <a:ext cx="338883" cy="338883"/>
          </a:xfrm>
          <a:prstGeom prst="rect">
            <a:avLst/>
          </a:prstGeom>
        </p:spPr>
      </p:pic>
      <p:pic>
        <p:nvPicPr>
          <p:cNvPr id="6" name="图片 5">
            <a:extLst>
              <a:ext uri="{FF2B5EF4-FFF2-40B4-BE49-F238E27FC236}">
                <a16:creationId xmlns:a16="http://schemas.microsoft.com/office/drawing/2014/main" id="{0F5C71B9-6AB1-42C5-A8BC-B0A36BEFE83B}"/>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21047" r="19445"/>
          <a:stretch/>
        </p:blipFill>
        <p:spPr>
          <a:xfrm>
            <a:off x="6242653" y="1066841"/>
            <a:ext cx="721603" cy="682087"/>
          </a:xfrm>
          <a:prstGeom prst="rect">
            <a:avLst/>
          </a:prstGeom>
        </p:spPr>
      </p:pic>
      <p:pic>
        <p:nvPicPr>
          <p:cNvPr id="8" name="图片 7">
            <a:extLst>
              <a:ext uri="{FF2B5EF4-FFF2-40B4-BE49-F238E27FC236}">
                <a16:creationId xmlns:a16="http://schemas.microsoft.com/office/drawing/2014/main" id="{C7957D7D-40D9-4D41-8116-7F88A29D3C2E}"/>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135445" y="2803575"/>
            <a:ext cx="1419225" cy="597568"/>
          </a:xfrm>
          <a:prstGeom prst="rect">
            <a:avLst/>
          </a:prstGeom>
        </p:spPr>
      </p:pic>
      <p:pic>
        <p:nvPicPr>
          <p:cNvPr id="5" name="图片 4">
            <a:extLst>
              <a:ext uri="{FF2B5EF4-FFF2-40B4-BE49-F238E27FC236}">
                <a16:creationId xmlns:a16="http://schemas.microsoft.com/office/drawing/2014/main" id="{584D2FA3-AF77-4429-842D-30B012A0033A}"/>
              </a:ext>
            </a:extLst>
          </p:cNvPr>
          <p:cNvPicPr>
            <a:picLocks noChangeAspect="1"/>
          </p:cNvPicPr>
          <p:nvPr/>
        </p:nvPicPr>
        <p:blipFill>
          <a:blip r:embed="rId23"/>
          <a:stretch>
            <a:fillRect/>
          </a:stretch>
        </p:blipFill>
        <p:spPr>
          <a:xfrm>
            <a:off x="7133037" y="971642"/>
            <a:ext cx="1419225" cy="922731"/>
          </a:xfrm>
          <a:prstGeom prst="rect">
            <a:avLst/>
          </a:prstGeom>
        </p:spPr>
      </p:pic>
      <p:pic>
        <p:nvPicPr>
          <p:cNvPr id="9" name="图片 8">
            <a:extLst>
              <a:ext uri="{FF2B5EF4-FFF2-40B4-BE49-F238E27FC236}">
                <a16:creationId xmlns:a16="http://schemas.microsoft.com/office/drawing/2014/main" id="{721B07E8-DD0C-484A-A17F-79C3C6A9C91C}"/>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652845" y="1100184"/>
            <a:ext cx="1507576" cy="5667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102350" y="2392731"/>
            <a:ext cx="3543300" cy="2621936"/>
          </a:xfrm>
          <a:prstGeom prst="rect">
            <a:avLst/>
          </a:prstGeom>
        </p:spPr>
        <p:txBody>
          <a:bodyPr wrap="square">
            <a:spAutoFit/>
          </a:bodyPr>
          <a:lstStyle/>
          <a:p>
            <a:pPr>
              <a:lnSpc>
                <a:spcPct val="200000"/>
              </a:lnSpc>
            </a:pPr>
            <a:r>
              <a:rPr lang="en-US" altLang="zh-CN" sz="1200" dirty="0">
                <a:solidFill>
                  <a:schemeClr val="tx1">
                    <a:lumMod val="50000"/>
                    <a:lumOff val="50000"/>
                  </a:schemeClr>
                </a:solidFill>
                <a:cs typeface="+mn-ea"/>
                <a:sym typeface="+mn-lt"/>
              </a:rPr>
              <a:t>Add: Room 624, 6/F, Tsinghua Information Port, Book Building, </a:t>
            </a:r>
            <a:r>
              <a:rPr lang="en-US" altLang="zh-CN" sz="1200" dirty="0" err="1">
                <a:solidFill>
                  <a:schemeClr val="tx1">
                    <a:lumMod val="50000"/>
                    <a:lumOff val="50000"/>
                  </a:schemeClr>
                </a:solidFill>
                <a:cs typeface="+mn-ea"/>
                <a:sym typeface="+mn-lt"/>
              </a:rPr>
              <a:t>Qingxiang</a:t>
            </a:r>
            <a:r>
              <a:rPr lang="en-US" altLang="zh-CN" sz="1200" dirty="0">
                <a:solidFill>
                  <a:schemeClr val="tx1">
                    <a:lumMod val="50000"/>
                    <a:lumOff val="50000"/>
                  </a:schemeClr>
                </a:solidFill>
                <a:cs typeface="+mn-ea"/>
                <a:sym typeface="+mn-lt"/>
              </a:rPr>
              <a:t> Road, </a:t>
            </a:r>
            <a:r>
              <a:rPr lang="en-US" altLang="zh-CN" sz="1200" dirty="0" err="1">
                <a:solidFill>
                  <a:schemeClr val="tx1">
                    <a:lumMod val="50000"/>
                    <a:lumOff val="50000"/>
                  </a:schemeClr>
                </a:solidFill>
                <a:cs typeface="+mn-ea"/>
                <a:sym typeface="+mn-lt"/>
              </a:rPr>
              <a:t>Longhua</a:t>
            </a:r>
            <a:r>
              <a:rPr lang="en-US" altLang="zh-CN" sz="1200" dirty="0">
                <a:solidFill>
                  <a:schemeClr val="tx1">
                    <a:lumMod val="50000"/>
                    <a:lumOff val="50000"/>
                  </a:schemeClr>
                </a:solidFill>
                <a:cs typeface="+mn-ea"/>
                <a:sym typeface="+mn-lt"/>
              </a:rPr>
              <a:t> Street, </a:t>
            </a:r>
            <a:r>
              <a:rPr lang="en-US" altLang="zh-CN" sz="1200" dirty="0" err="1">
                <a:solidFill>
                  <a:schemeClr val="tx1">
                    <a:lumMod val="50000"/>
                    <a:lumOff val="50000"/>
                  </a:schemeClr>
                </a:solidFill>
                <a:cs typeface="+mn-ea"/>
                <a:sym typeface="+mn-lt"/>
              </a:rPr>
              <a:t>Longhua</a:t>
            </a:r>
            <a:r>
              <a:rPr lang="en-US" altLang="zh-CN" sz="1200" dirty="0">
                <a:solidFill>
                  <a:schemeClr val="tx1">
                    <a:lumMod val="50000"/>
                    <a:lumOff val="50000"/>
                  </a:schemeClr>
                </a:solidFill>
                <a:cs typeface="+mn-ea"/>
                <a:sym typeface="+mn-lt"/>
              </a:rPr>
              <a:t> District, Shenzhen, Guangdong, China 518109 </a:t>
            </a:r>
          </a:p>
          <a:p>
            <a:pPr>
              <a:lnSpc>
                <a:spcPct val="200000"/>
              </a:lnSpc>
            </a:pPr>
            <a:r>
              <a:rPr lang="en-US" altLang="zh-CN" sz="1200" dirty="0">
                <a:solidFill>
                  <a:schemeClr val="tx1">
                    <a:lumMod val="50000"/>
                    <a:lumOff val="50000"/>
                  </a:schemeClr>
                </a:solidFill>
                <a:cs typeface="+mn-ea"/>
                <a:sym typeface="+mn-lt"/>
              </a:rPr>
              <a:t>PHONE: +0755</a:t>
            </a:r>
            <a:r>
              <a:rPr lang="zh-CN" altLang="en-US" sz="1200" dirty="0">
                <a:solidFill>
                  <a:schemeClr val="tx1">
                    <a:lumMod val="50000"/>
                    <a:lumOff val="50000"/>
                  </a:schemeClr>
                </a:solidFill>
                <a:cs typeface="+mn-ea"/>
                <a:sym typeface="+mn-lt"/>
              </a:rPr>
              <a:t>－</a:t>
            </a:r>
            <a:r>
              <a:rPr lang="en-US" altLang="zh-CN" sz="1200" dirty="0">
                <a:solidFill>
                  <a:schemeClr val="tx1">
                    <a:lumMod val="50000"/>
                    <a:lumOff val="50000"/>
                  </a:schemeClr>
                </a:solidFill>
                <a:cs typeface="+mn-ea"/>
                <a:sym typeface="+mn-lt"/>
              </a:rPr>
              <a:t>66630978</a:t>
            </a:r>
          </a:p>
          <a:p>
            <a:pPr>
              <a:lnSpc>
                <a:spcPct val="200000"/>
              </a:lnSpc>
            </a:pPr>
            <a:r>
              <a:rPr lang="en-US" altLang="zh-CN" sz="1200" dirty="0">
                <a:solidFill>
                  <a:schemeClr val="tx1">
                    <a:lumMod val="50000"/>
                    <a:lumOff val="50000"/>
                  </a:schemeClr>
                </a:solidFill>
                <a:cs typeface="+mn-ea"/>
                <a:sym typeface="+mn-lt"/>
              </a:rPr>
              <a:t>EMAIL: sales@openvox.cn</a:t>
            </a:r>
          </a:p>
          <a:p>
            <a:pPr algn="l">
              <a:lnSpc>
                <a:spcPct val="200000"/>
              </a:lnSpc>
            </a:pPr>
            <a:endParaRPr kumimoji="0" lang="zh-CN" altLang="en-US" sz="1200" i="0" u="none" strike="noStrike" kern="0" cap="none" spc="0" normalizeH="0" baseline="0" noProof="0" dirty="0">
              <a:ln w="0">
                <a:noFill/>
              </a:ln>
              <a:solidFill>
                <a:schemeClr val="tx1">
                  <a:lumMod val="50000"/>
                  <a:lumOff val="50000"/>
                </a:schemeClr>
              </a:solidFill>
              <a:effectLst/>
              <a:uLnTx/>
              <a:uFillTx/>
              <a:cs typeface="+mn-ea"/>
              <a:sym typeface="+mn-lt"/>
            </a:endParaRPr>
          </a:p>
        </p:txBody>
      </p:sp>
      <p:sp>
        <p:nvSpPr>
          <p:cNvPr id="14" name="矩形 13"/>
          <p:cNvSpPr/>
          <p:nvPr/>
        </p:nvSpPr>
        <p:spPr>
          <a:xfrm>
            <a:off x="6215380" y="2099996"/>
            <a:ext cx="323850" cy="323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pic>
        <p:nvPicPr>
          <p:cNvPr id="4" name="图片 3" descr="32303038313138363b32303039303530383bd0c5cfa2"/>
          <p:cNvPicPr>
            <a:picLocks noChangeAspect="1"/>
          </p:cNvPicPr>
          <p:nvPr/>
        </p:nvPicPr>
        <p:blipFill>
          <a:blip r:embed="rId3" cstate="screen">
            <a:extLst>
              <a:ext uri="{96DAC541-7B7A-43D3-8B79-37D633B846F1}">
                <asvg:svgBlip xmlns:asvg="http://schemas.microsoft.com/office/drawing/2016/SVG/main" r:embed="rId4"/>
              </a:ext>
            </a:extLst>
          </a:blip>
          <a:stretch>
            <a:fillRect/>
          </a:stretch>
        </p:blipFill>
        <p:spPr>
          <a:xfrm>
            <a:off x="1742440" y="3219450"/>
            <a:ext cx="241300" cy="241300"/>
          </a:xfrm>
          <a:prstGeom prst="rect">
            <a:avLst/>
          </a:prstGeom>
        </p:spPr>
      </p:pic>
      <p:pic>
        <p:nvPicPr>
          <p:cNvPr id="5" name="图片 4" descr="32303038313138363b32303039303531383bb1a8d6bd"/>
          <p:cNvPicPr>
            <a:picLocks noChangeAspect="1"/>
          </p:cNvPicPr>
          <p:nvPr/>
        </p:nvPicPr>
        <p:blipFill>
          <a:blip r:embed="rId5" cstate="screen">
            <a:extLst>
              <a:ext uri="{96DAC541-7B7A-43D3-8B79-37D633B846F1}">
                <asvg:svgBlip xmlns:asvg="http://schemas.microsoft.com/office/drawing/2016/SVG/main" r:embed="rId6"/>
              </a:ext>
            </a:extLst>
          </a:blip>
          <a:stretch>
            <a:fillRect/>
          </a:stretch>
        </p:blipFill>
        <p:spPr>
          <a:xfrm>
            <a:off x="1952625" y="4169410"/>
            <a:ext cx="381635" cy="381635"/>
          </a:xfrm>
          <a:prstGeom prst="rect">
            <a:avLst/>
          </a:prstGeom>
        </p:spPr>
      </p:pic>
      <p:sp>
        <p:nvSpPr>
          <p:cNvPr id="6" name="文本框 5"/>
          <p:cNvSpPr txBox="1"/>
          <p:nvPr/>
        </p:nvSpPr>
        <p:spPr>
          <a:xfrm>
            <a:off x="2546350" y="5154295"/>
            <a:ext cx="881973" cy="369332"/>
          </a:xfrm>
          <a:prstGeom prst="rect">
            <a:avLst/>
          </a:prstGeom>
          <a:noFill/>
        </p:spPr>
        <p:txBody>
          <a:bodyPr wrap="none" rtlCol="0">
            <a:spAutoFit/>
          </a:bodyPr>
          <a:lstStyle/>
          <a:p>
            <a:pPr algn="l"/>
            <a:r>
              <a:rPr lang="zh-CN" altLang="en-US" b="1" kern="0" noProof="0" dirty="0">
                <a:ln w="0">
                  <a:noFill/>
                </a:ln>
                <a:solidFill>
                  <a:schemeClr val="bg1"/>
                </a:solidFill>
                <a:effectLst/>
                <a:uLnTx/>
                <a:uFillTx/>
                <a:cs typeface="+mn-ea"/>
                <a:sym typeface="+mn-lt"/>
              </a:rPr>
              <a:t>关键字</a:t>
            </a:r>
          </a:p>
        </p:txBody>
      </p:sp>
      <p:sp>
        <p:nvSpPr>
          <p:cNvPr id="22" name="圆角矩形 13">
            <a:extLst>
              <a:ext uri="{FF2B5EF4-FFF2-40B4-BE49-F238E27FC236}">
                <a16:creationId xmlns:a16="http://schemas.microsoft.com/office/drawing/2014/main" id="{760894AF-32BC-43BE-8860-249E7884895F}"/>
              </a:ext>
            </a:extLst>
          </p:cNvPr>
          <p:cNvSpPr/>
          <p:nvPr/>
        </p:nvSpPr>
        <p:spPr>
          <a:xfrm>
            <a:off x="6677500" y="4848120"/>
            <a:ext cx="3413268" cy="646648"/>
          </a:xfrm>
          <a:prstGeom prst="roundRect">
            <a:avLst/>
          </a:prstGeom>
          <a:gradFill flip="none" rotWithShape="1">
            <a:gsLst>
              <a:gs pos="47000">
                <a:srgbClr val="FCFCFC"/>
              </a:gs>
              <a:gs pos="0">
                <a:srgbClr val="CCCCCC"/>
              </a:gs>
            </a:gsLst>
            <a:lin ang="7200000" scaled="0"/>
            <a:tileRect/>
          </a:gradFill>
          <a:ln w="12700" cap="flat" cmpd="sng" algn="ctr">
            <a:gradFill>
              <a:gsLst>
                <a:gs pos="89000">
                  <a:sysClr val="window" lastClr="FFFFFF">
                    <a:lumMod val="85000"/>
                  </a:sysClr>
                </a:gs>
                <a:gs pos="0">
                  <a:sysClr val="window" lastClr="FFFFFF"/>
                </a:gs>
              </a:gsLst>
              <a:lin ang="7200000" scaled="0"/>
            </a:gradFill>
            <a:prstDash val="solid"/>
            <a:miter lim="800000"/>
          </a:ln>
          <a:effectLst>
            <a:outerShdw blurRad="254000" dist="127000" dir="8160000" algn="tr" rotWithShape="0">
              <a:prstClr val="black">
                <a:alpha val="34000"/>
              </a:prstClr>
            </a:outerShdw>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 lastClr="FFFFFF"/>
              </a:solidFill>
              <a:effectLst/>
              <a:uLnTx/>
              <a:uFillTx/>
              <a:latin typeface="等线"/>
              <a:ea typeface="等线" panose="02010600030101010101" pitchFamily="2" charset="-122"/>
              <a:cs typeface="+mn-cs"/>
            </a:endParaRPr>
          </a:p>
        </p:txBody>
      </p:sp>
      <p:grpSp>
        <p:nvGrpSpPr>
          <p:cNvPr id="23" name="组合 22">
            <a:extLst>
              <a:ext uri="{FF2B5EF4-FFF2-40B4-BE49-F238E27FC236}">
                <a16:creationId xmlns:a16="http://schemas.microsoft.com/office/drawing/2014/main" id="{BDF42AE2-4715-450D-A48E-B96E263CEA74}"/>
              </a:ext>
            </a:extLst>
          </p:cNvPr>
          <p:cNvGrpSpPr/>
          <p:nvPr/>
        </p:nvGrpSpPr>
        <p:grpSpPr>
          <a:xfrm>
            <a:off x="5460648" y="4862064"/>
            <a:ext cx="795889" cy="797500"/>
            <a:chOff x="2370824" y="3672777"/>
            <a:chExt cx="1021212" cy="1023279"/>
          </a:xfrm>
        </p:grpSpPr>
        <p:grpSp>
          <p:nvGrpSpPr>
            <p:cNvPr id="25" name="组合 24">
              <a:extLst>
                <a:ext uri="{FF2B5EF4-FFF2-40B4-BE49-F238E27FC236}">
                  <a16:creationId xmlns:a16="http://schemas.microsoft.com/office/drawing/2014/main" id="{34254EED-F302-4D31-AE44-173307D3254D}"/>
                </a:ext>
              </a:extLst>
            </p:cNvPr>
            <p:cNvGrpSpPr/>
            <p:nvPr/>
          </p:nvGrpSpPr>
          <p:grpSpPr>
            <a:xfrm>
              <a:off x="2370824" y="3672777"/>
              <a:ext cx="1021212" cy="1023279"/>
              <a:chOff x="1589596" y="810715"/>
              <a:chExt cx="2340698" cy="2345431"/>
            </a:xfrm>
          </p:grpSpPr>
          <p:grpSp>
            <p:nvGrpSpPr>
              <p:cNvPr id="28" name="组合 27">
                <a:extLst>
                  <a:ext uri="{FF2B5EF4-FFF2-40B4-BE49-F238E27FC236}">
                    <a16:creationId xmlns:a16="http://schemas.microsoft.com/office/drawing/2014/main" id="{3E1EB9A9-2BCC-477D-9878-55846794085A}"/>
                  </a:ext>
                </a:extLst>
              </p:cNvPr>
              <p:cNvGrpSpPr/>
              <p:nvPr/>
            </p:nvGrpSpPr>
            <p:grpSpPr bwMode="auto">
              <a:xfrm>
                <a:off x="1589596" y="810715"/>
                <a:ext cx="2340698" cy="2345431"/>
                <a:chOff x="6379729" y="2488774"/>
                <a:chExt cx="2513016" cy="2513016"/>
              </a:xfrm>
            </p:grpSpPr>
            <p:sp>
              <p:nvSpPr>
                <p:cNvPr id="30" name="任意多边形 82">
                  <a:extLst>
                    <a:ext uri="{FF2B5EF4-FFF2-40B4-BE49-F238E27FC236}">
                      <a16:creationId xmlns:a16="http://schemas.microsoft.com/office/drawing/2014/main" id="{2E5264D1-EF9B-4A31-BD72-444E626D09AA}"/>
                    </a:ext>
                  </a:extLst>
                </p:cNvPr>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宋体" panose="02010600030101010101" pitchFamily="2" charset="-122"/>
                    <a:cs typeface="+mn-cs"/>
                  </a:endParaRPr>
                </a:p>
              </p:txBody>
            </p:sp>
            <p:sp>
              <p:nvSpPr>
                <p:cNvPr id="31" name="任意多边形 83">
                  <a:extLst>
                    <a:ext uri="{FF2B5EF4-FFF2-40B4-BE49-F238E27FC236}">
                      <a16:creationId xmlns:a16="http://schemas.microsoft.com/office/drawing/2014/main" id="{2EAB5DFA-DD16-46A4-BBE9-D8A92BF9D0AA}"/>
                    </a:ext>
                  </a:extLst>
                </p:cNvPr>
                <p:cNvSpPr/>
                <p:nvPr/>
              </p:nvSpPr>
              <p:spPr>
                <a:xfrm rot="16377237">
                  <a:off x="6409514" y="2506880"/>
                  <a:ext cx="2476803" cy="2476798"/>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panose="020B0604020202020204" pitchFamily="34" charset="0"/>
                    <a:ea typeface="宋体" panose="02010600030101010101" pitchFamily="2" charset="-122"/>
                  </a:endParaRPr>
                </a:p>
              </p:txBody>
            </p:sp>
          </p:grpSp>
          <p:sp>
            <p:nvSpPr>
              <p:cNvPr id="29" name="椭圆 28">
                <a:extLst>
                  <a:ext uri="{FF2B5EF4-FFF2-40B4-BE49-F238E27FC236}">
                    <a16:creationId xmlns:a16="http://schemas.microsoft.com/office/drawing/2014/main" id="{DDAEC64C-16C9-40AD-9109-8AF2E20A2FD4}"/>
                  </a:ext>
                </a:extLst>
              </p:cNvPr>
              <p:cNvSpPr/>
              <p:nvPr/>
            </p:nvSpPr>
            <p:spPr bwMode="auto">
              <a:xfrm>
                <a:off x="1932719" y="1141998"/>
                <a:ext cx="1691507" cy="1694935"/>
              </a:xfrm>
              <a:prstGeom prst="ellipse">
                <a:avLst/>
              </a:prstGeom>
              <a:solidFill>
                <a:srgbClr val="5B9BD5">
                  <a:lumMod val="60000"/>
                  <a:lumOff val="40000"/>
                </a:srgbClr>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000" b="1" i="0" u="none" strike="noStrike" kern="0" cap="none" spc="0" normalizeH="0" baseline="0" noProof="0" dirty="0">
                  <a:ln w="12700">
                    <a:solidFill>
                      <a:srgbClr val="44546A">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uLnTx/>
                  <a:uFillTx/>
                  <a:latin typeface="微软雅黑" panose="020B0503020204020204" charset="-122"/>
                  <a:ea typeface="微软雅黑" panose="020B0503020204020204" charset="-122"/>
                </a:endParaRPr>
              </a:p>
            </p:txBody>
          </p:sp>
        </p:grpSp>
        <p:sp>
          <p:nvSpPr>
            <p:cNvPr id="27" name="KSO_Shape">
              <a:extLst>
                <a:ext uri="{FF2B5EF4-FFF2-40B4-BE49-F238E27FC236}">
                  <a16:creationId xmlns:a16="http://schemas.microsoft.com/office/drawing/2014/main" id="{391A3EBB-70B6-4CAA-B040-F01E8CC0E354}"/>
                </a:ext>
              </a:extLst>
            </p:cNvPr>
            <p:cNvSpPr/>
            <p:nvPr/>
          </p:nvSpPr>
          <p:spPr bwMode="auto">
            <a:xfrm>
              <a:off x="2644181" y="4049755"/>
              <a:ext cx="457118" cy="342077"/>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ysClr val="window" lastClr="FFFFFF"/>
            </a:solidFill>
            <a:ln>
              <a:noFill/>
            </a:ln>
          </p:spPr>
          <p:txBody>
            <a:bodyPr bIns="360000" anchor="ctr">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 lastClr="FFFFFF"/>
                </a:solidFill>
                <a:effectLst/>
                <a:uLnTx/>
                <a:uFillTx/>
                <a:latin typeface="等线"/>
                <a:ea typeface="微软雅黑" panose="020B0503020204020204" charset="-122"/>
                <a:cs typeface="+mn-cs"/>
              </a:endParaRPr>
            </a:p>
          </p:txBody>
        </p:sp>
      </p:grpSp>
      <p:sp>
        <p:nvSpPr>
          <p:cNvPr id="24" name="文本框 46">
            <a:extLst>
              <a:ext uri="{FF2B5EF4-FFF2-40B4-BE49-F238E27FC236}">
                <a16:creationId xmlns:a16="http://schemas.microsoft.com/office/drawing/2014/main" id="{023B8F27-1F65-4237-A0FC-693AB7138AC7}"/>
              </a:ext>
            </a:extLst>
          </p:cNvPr>
          <p:cNvSpPr txBox="1"/>
          <p:nvPr/>
        </p:nvSpPr>
        <p:spPr>
          <a:xfrm>
            <a:off x="7031062" y="4906223"/>
            <a:ext cx="2895848"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000" dirty="0">
                <a:solidFill>
                  <a:sysClr val="windowText" lastClr="000000"/>
                </a:solidFill>
                <a:latin typeface="等线"/>
                <a:ea typeface="等线" panose="02010600030101010101" pitchFamily="2" charset="-122"/>
                <a:hlinkClick r:id="rId7"/>
              </a:rPr>
              <a:t>www.openvoxtech.com</a:t>
            </a:r>
            <a:endParaRPr kumimoji="0" lang="zh-CN" altLang="en-US" sz="2000" b="0" i="0" u="none" strike="noStrike" kern="1200" cap="none" spc="0" normalizeH="0" baseline="0" noProof="0" dirty="0">
              <a:ln>
                <a:noFill/>
              </a:ln>
              <a:solidFill>
                <a:sysClr val="windowText" lastClr="000000"/>
              </a:solidFill>
              <a:effectLst/>
              <a:uLnTx/>
              <a:uFillTx/>
              <a:latin typeface="等线"/>
              <a:ea typeface="等线" panose="02010600030101010101" pitchFamily="2" charset="-122"/>
              <a:cs typeface="+mn-cs"/>
            </a:endParaRPr>
          </a:p>
        </p:txBody>
      </p:sp>
      <p:sp>
        <p:nvSpPr>
          <p:cNvPr id="7" name="文本框 6">
            <a:extLst>
              <a:ext uri="{FF2B5EF4-FFF2-40B4-BE49-F238E27FC236}">
                <a16:creationId xmlns:a16="http://schemas.microsoft.com/office/drawing/2014/main" id="{036A97ED-4F6F-49E4-9EBD-3472A0B54857}"/>
              </a:ext>
            </a:extLst>
          </p:cNvPr>
          <p:cNvSpPr txBox="1"/>
          <p:nvPr/>
        </p:nvSpPr>
        <p:spPr>
          <a:xfrm>
            <a:off x="6274233" y="1514131"/>
            <a:ext cx="1982081" cy="584775"/>
          </a:xfrm>
          <a:prstGeom prst="rect">
            <a:avLst/>
          </a:prstGeom>
          <a:noFill/>
        </p:spPr>
        <p:txBody>
          <a:bodyPr wrap="none" rtlCol="0">
            <a:spAutoFit/>
          </a:bodyPr>
          <a:lstStyle/>
          <a:p>
            <a:r>
              <a:rPr lang="en-US" altLang="zh-CN" sz="3200" dirty="0"/>
              <a:t>OpenVox</a:t>
            </a:r>
            <a:endParaRPr lang="zh-CN" altLang="en-US" sz="3200" dirty="0"/>
          </a:p>
        </p:txBody>
      </p:sp>
      <p:grpSp>
        <p:nvGrpSpPr>
          <p:cNvPr id="17" name="组合 16">
            <a:extLst>
              <a:ext uri="{FF2B5EF4-FFF2-40B4-BE49-F238E27FC236}">
                <a16:creationId xmlns:a16="http://schemas.microsoft.com/office/drawing/2014/main" id="{15860D0D-C151-4AF4-881A-1788EC97C166}"/>
              </a:ext>
            </a:extLst>
          </p:cNvPr>
          <p:cNvGrpSpPr/>
          <p:nvPr/>
        </p:nvGrpSpPr>
        <p:grpSpPr>
          <a:xfrm>
            <a:off x="1768324" y="1602272"/>
            <a:ext cx="3327320" cy="3234355"/>
            <a:chOff x="2156801" y="1613764"/>
            <a:chExt cx="3088475" cy="3109065"/>
          </a:xfrm>
        </p:grpSpPr>
        <p:pic>
          <p:nvPicPr>
            <p:cNvPr id="15" name="图片 14">
              <a:extLst>
                <a:ext uri="{FF2B5EF4-FFF2-40B4-BE49-F238E27FC236}">
                  <a16:creationId xmlns:a16="http://schemas.microsoft.com/office/drawing/2014/main" id="{440A2478-09DD-45FB-9CB0-9EE77530C0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56801" y="1613764"/>
              <a:ext cx="3088475" cy="3109065"/>
            </a:xfrm>
            <a:prstGeom prst="rect">
              <a:avLst/>
            </a:prstGeom>
          </p:spPr>
        </p:pic>
        <p:pic>
          <p:nvPicPr>
            <p:cNvPr id="16" name="图片 15">
              <a:extLst>
                <a:ext uri="{FF2B5EF4-FFF2-40B4-BE49-F238E27FC236}">
                  <a16:creationId xmlns:a16="http://schemas.microsoft.com/office/drawing/2014/main" id="{35E4B504-102C-45A6-96EE-C091459BACDE}"/>
                </a:ext>
              </a:extLst>
            </p:cNvPr>
            <p:cNvPicPr>
              <a:picLocks noChangeAspect="1"/>
            </p:cNvPicPr>
            <p:nvPr/>
          </p:nvPicPr>
          <p:blipFill rotWithShape="1">
            <a:blip r:embed="rId9"/>
            <a:srcRect l="25043" b="1084"/>
            <a:stretch/>
          </p:blipFill>
          <p:spPr>
            <a:xfrm>
              <a:off x="3286408" y="3095483"/>
              <a:ext cx="780549" cy="245246"/>
            </a:xfrm>
            <a:prstGeom prst="rect">
              <a:avLst/>
            </a:prstGeom>
          </p:spPr>
        </p:pic>
      </p:grpSp>
      <p:pic>
        <p:nvPicPr>
          <p:cNvPr id="26" name="图片 25">
            <a:extLst>
              <a:ext uri="{FF2B5EF4-FFF2-40B4-BE49-F238E27FC236}">
                <a16:creationId xmlns:a16="http://schemas.microsoft.com/office/drawing/2014/main" id="{EC28A12F-D344-4034-AEE9-D186FE587C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0143" y="213941"/>
            <a:ext cx="2428869" cy="579742"/>
          </a:xfrm>
          <a:prstGeom prst="rect">
            <a:avLst/>
          </a:prstGeom>
        </p:spPr>
      </p:pic>
      <p:grpSp>
        <p:nvGrpSpPr>
          <p:cNvPr id="33" name="组合 32">
            <a:extLst>
              <a:ext uri="{FF2B5EF4-FFF2-40B4-BE49-F238E27FC236}">
                <a16:creationId xmlns:a16="http://schemas.microsoft.com/office/drawing/2014/main" id="{D36D12FD-144F-456C-8ED6-A811B9858486}"/>
              </a:ext>
            </a:extLst>
          </p:cNvPr>
          <p:cNvGrpSpPr/>
          <p:nvPr/>
        </p:nvGrpSpPr>
        <p:grpSpPr>
          <a:xfrm>
            <a:off x="-1" y="6019060"/>
            <a:ext cx="12192001" cy="838940"/>
            <a:chOff x="0" y="6199"/>
            <a:chExt cx="18860" cy="6157"/>
          </a:xfrm>
        </p:grpSpPr>
        <p:pic>
          <p:nvPicPr>
            <p:cNvPr id="34" name="图片 33" descr="wave_colorf_spect13">
              <a:extLst>
                <a:ext uri="{FF2B5EF4-FFF2-40B4-BE49-F238E27FC236}">
                  <a16:creationId xmlns:a16="http://schemas.microsoft.com/office/drawing/2014/main" id="{F9DF5B06-5E0E-4117-BAB3-93AB21BFC2D4}"/>
                </a:ext>
              </a:extLst>
            </p:cNvPr>
            <p:cNvPicPr>
              <a:picLocks noChangeAspect="1"/>
            </p:cNvPicPr>
            <p:nvPr/>
          </p:nvPicPr>
          <p:blipFill rotWithShape="1">
            <a:blip r:embed="rId11" cstate="screen"/>
            <a:srcRect l="1" t="30394" r="1772" b="5150"/>
            <a:stretch>
              <a:fillRect/>
            </a:stretch>
          </p:blipFill>
          <p:spPr>
            <a:xfrm>
              <a:off x="0" y="6199"/>
              <a:ext cx="18860" cy="6157"/>
            </a:xfrm>
            <a:prstGeom prst="rect">
              <a:avLst/>
            </a:prstGeom>
          </p:spPr>
        </p:pic>
        <p:sp>
          <p:nvSpPr>
            <p:cNvPr id="36" name="矩形 35">
              <a:extLst>
                <a:ext uri="{FF2B5EF4-FFF2-40B4-BE49-F238E27FC236}">
                  <a16:creationId xmlns:a16="http://schemas.microsoft.com/office/drawing/2014/main" id="{C04D5B4D-CD81-4A7D-98F1-C7FD83B87371}"/>
                </a:ext>
              </a:extLst>
            </p:cNvPr>
            <p:cNvSpPr/>
            <p:nvPr/>
          </p:nvSpPr>
          <p:spPr>
            <a:xfrm>
              <a:off x="11906" y="7112"/>
              <a:ext cx="6023" cy="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wave_colorf_spect13"/>
          <p:cNvPicPr>
            <a:picLocks noChangeAspect="1"/>
          </p:cNvPicPr>
          <p:nvPr/>
        </p:nvPicPr>
        <p:blipFill>
          <a:blip r:embed="rId3" cstate="screen"/>
          <a:stretch>
            <a:fillRect/>
          </a:stretch>
        </p:blipFill>
        <p:spPr>
          <a:xfrm>
            <a:off x="0" y="3560445"/>
            <a:ext cx="12192000" cy="5109845"/>
          </a:xfrm>
          <a:prstGeom prst="rect">
            <a:avLst/>
          </a:prstGeom>
        </p:spPr>
      </p:pic>
      <p:sp>
        <p:nvSpPr>
          <p:cNvPr id="3" name="矩形 2"/>
          <p:cNvSpPr/>
          <p:nvPr/>
        </p:nvSpPr>
        <p:spPr>
          <a:xfrm>
            <a:off x="7560310" y="5602136"/>
            <a:ext cx="3824605" cy="316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7" name="组合 6"/>
          <p:cNvGrpSpPr/>
          <p:nvPr/>
        </p:nvGrpSpPr>
        <p:grpSpPr>
          <a:xfrm>
            <a:off x="11663680" y="2932430"/>
            <a:ext cx="95250" cy="962025"/>
            <a:chOff x="18243" y="5368"/>
            <a:chExt cx="150" cy="1515"/>
          </a:xfrm>
          <a:solidFill>
            <a:schemeClr val="bg1">
              <a:lumMod val="85000"/>
            </a:schemeClr>
          </a:solidFill>
        </p:grpSpPr>
        <p:sp>
          <p:nvSpPr>
            <p:cNvPr id="31" name="椭圆 30"/>
            <p:cNvSpPr/>
            <p:nvPr/>
          </p:nvSpPr>
          <p:spPr>
            <a:xfrm>
              <a:off x="18243" y="5368"/>
              <a:ext cx="151" cy="15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cs typeface="+mn-ea"/>
                <a:sym typeface="+mn-lt"/>
              </a:endParaRPr>
            </a:p>
          </p:txBody>
        </p:sp>
        <p:sp>
          <p:nvSpPr>
            <p:cNvPr id="39" name="椭圆 38"/>
            <p:cNvSpPr/>
            <p:nvPr/>
          </p:nvSpPr>
          <p:spPr>
            <a:xfrm>
              <a:off x="18243" y="5823"/>
              <a:ext cx="151" cy="15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cs typeface="+mn-ea"/>
                <a:sym typeface="+mn-lt"/>
              </a:endParaRPr>
            </a:p>
          </p:txBody>
        </p:sp>
        <p:sp>
          <p:nvSpPr>
            <p:cNvPr id="41" name="椭圆 40"/>
            <p:cNvSpPr/>
            <p:nvPr/>
          </p:nvSpPr>
          <p:spPr>
            <a:xfrm>
              <a:off x="18243" y="6278"/>
              <a:ext cx="151" cy="15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cs typeface="+mn-ea"/>
                <a:sym typeface="+mn-lt"/>
              </a:endParaRPr>
            </a:p>
          </p:txBody>
        </p:sp>
        <p:sp>
          <p:nvSpPr>
            <p:cNvPr id="42" name="椭圆 41"/>
            <p:cNvSpPr/>
            <p:nvPr/>
          </p:nvSpPr>
          <p:spPr>
            <a:xfrm>
              <a:off x="18243" y="6733"/>
              <a:ext cx="151" cy="15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cs typeface="+mn-ea"/>
                <a:sym typeface="+mn-lt"/>
              </a:endParaRPr>
            </a:p>
          </p:txBody>
        </p:sp>
      </p:grpSp>
      <p:grpSp>
        <p:nvGrpSpPr>
          <p:cNvPr id="13" name="组合 12"/>
          <p:cNvGrpSpPr/>
          <p:nvPr/>
        </p:nvGrpSpPr>
        <p:grpSpPr>
          <a:xfrm>
            <a:off x="1338580" y="1100455"/>
            <a:ext cx="9518015" cy="3915410"/>
            <a:chOff x="2196" y="1324"/>
            <a:chExt cx="14989" cy="6166"/>
          </a:xfrm>
        </p:grpSpPr>
        <p:sp>
          <p:nvSpPr>
            <p:cNvPr id="9" name="文本框 18"/>
            <p:cNvSpPr/>
            <p:nvPr/>
          </p:nvSpPr>
          <p:spPr>
            <a:xfrm>
              <a:off x="5745" y="6703"/>
              <a:ext cx="7891" cy="787"/>
            </a:xfrm>
            <a:prstGeom prst="rect">
              <a:avLst/>
            </a:prstGeom>
          </p:spPr>
          <p:txBody>
            <a:bodyPr wrap="square">
              <a:spAutoFit/>
            </a:bodyPr>
            <a:lstStyle/>
            <a:p>
              <a:pPr algn="ctr" fontAlgn="auto">
                <a:lnSpc>
                  <a:spcPct val="120000"/>
                </a:lnSpc>
              </a:pPr>
              <a:r>
                <a:rPr lang="en-US" sz="1100" spc="100" dirty="0">
                  <a:solidFill>
                    <a:schemeClr val="bg1">
                      <a:lumMod val="50000"/>
                    </a:schemeClr>
                  </a:solidFill>
                  <a:cs typeface="+mn-ea"/>
                  <a:sym typeface="+mn-lt"/>
                </a:rPr>
                <a:t>VoIP Gateway/ Unified </a:t>
              </a:r>
              <a:r>
                <a:rPr lang="en-US" sz="1200" spc="100" dirty="0">
                  <a:solidFill>
                    <a:schemeClr val="bg1">
                      <a:lumMod val="50000"/>
                    </a:schemeClr>
                  </a:solidFill>
                  <a:cs typeface="+mn-ea"/>
                  <a:sym typeface="+mn-lt"/>
                </a:rPr>
                <a:t>Communication</a:t>
              </a:r>
              <a:r>
                <a:rPr lang="en-US" sz="1100" spc="100" dirty="0">
                  <a:solidFill>
                    <a:schemeClr val="bg1">
                      <a:lumMod val="50000"/>
                    </a:schemeClr>
                  </a:solidFill>
                  <a:cs typeface="+mn-ea"/>
                  <a:sym typeface="+mn-lt"/>
                </a:rPr>
                <a:t> Platform</a:t>
              </a:r>
            </a:p>
            <a:p>
              <a:pPr algn="ctr" fontAlgn="auto">
                <a:lnSpc>
                  <a:spcPct val="120000"/>
                </a:lnSpc>
              </a:pPr>
              <a:r>
                <a:rPr lang="en-US" sz="1100" spc="100" dirty="0">
                  <a:solidFill>
                    <a:schemeClr val="bg1">
                      <a:lumMod val="50000"/>
                    </a:schemeClr>
                  </a:solidFill>
                  <a:cs typeface="+mn-ea"/>
                  <a:sym typeface="+mn-lt"/>
                </a:rPr>
                <a:t>Uscale Unified Gateway/ IPPBX/ Telephony Card</a:t>
              </a:r>
            </a:p>
          </p:txBody>
        </p:sp>
        <p:sp>
          <p:nvSpPr>
            <p:cNvPr id="10" name="文本框 17"/>
            <p:cNvSpPr txBox="1"/>
            <p:nvPr/>
          </p:nvSpPr>
          <p:spPr>
            <a:xfrm>
              <a:off x="2196" y="3379"/>
              <a:ext cx="14989" cy="2082"/>
            </a:xfrm>
            <a:prstGeom prst="rect">
              <a:avLst/>
            </a:prstGeom>
            <a:noFill/>
          </p:spPr>
          <p:txBody>
            <a:bodyPr wrap="square" rtlCol="0">
              <a:spAutoFit/>
            </a:bodyPr>
            <a:lstStyle/>
            <a:p>
              <a:pPr algn="ctr"/>
              <a:r>
                <a:rPr lang="en-US" altLang="zh-CN" sz="8000" dirty="0">
                  <a:solidFill>
                    <a:schemeClr val="tx1">
                      <a:lumMod val="75000"/>
                      <a:lumOff val="25000"/>
                    </a:schemeClr>
                  </a:solidFill>
                  <a:cs typeface="+mn-ea"/>
                  <a:sym typeface="+mn-lt"/>
                </a:rPr>
                <a:t>THANKS</a:t>
              </a:r>
              <a:endParaRPr lang="zh-CN" altLang="en-US" sz="8000" dirty="0">
                <a:solidFill>
                  <a:srgbClr val="3FA4DE"/>
                </a:solidFill>
                <a:cs typeface="+mn-ea"/>
                <a:sym typeface="+mn-lt"/>
              </a:endParaRPr>
            </a:p>
          </p:txBody>
        </p:sp>
        <p:sp>
          <p:nvSpPr>
            <p:cNvPr id="12" name="矩形 14"/>
            <p:cNvSpPr/>
            <p:nvPr/>
          </p:nvSpPr>
          <p:spPr>
            <a:xfrm>
              <a:off x="9380" y="6170"/>
              <a:ext cx="620" cy="1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cs typeface="+mn-ea"/>
                <a:sym typeface="+mn-lt"/>
              </a:endParaRPr>
            </a:p>
          </p:txBody>
        </p:sp>
        <p:sp>
          <p:nvSpPr>
            <p:cNvPr id="11" name="文本框 16"/>
            <p:cNvSpPr txBox="1"/>
            <p:nvPr/>
          </p:nvSpPr>
          <p:spPr>
            <a:xfrm>
              <a:off x="4055" y="1324"/>
              <a:ext cx="11270" cy="822"/>
            </a:xfrm>
            <a:prstGeom prst="rect">
              <a:avLst/>
            </a:prstGeom>
            <a:noFill/>
            <a:ln>
              <a:noFill/>
            </a:ln>
          </p:spPr>
          <p:txBody>
            <a:bodyPr spcFirstLastPara="1" wrap="square" lIns="91425" tIns="45700" rIns="91425" bIns="45700" anchor="t" anchorCtr="0">
              <a:noAutofit/>
            </a:bodyPr>
            <a:lstStyle/>
            <a:p>
              <a:pPr marL="0" marR="0" lvl="0" indent="0" algn="ctr" rtl="0" fontAlgn="auto">
                <a:lnSpc>
                  <a:spcPct val="120000"/>
                </a:lnSpc>
                <a:spcBef>
                  <a:spcPts val="0"/>
                </a:spcBef>
                <a:spcAft>
                  <a:spcPts val="0"/>
                </a:spcAft>
                <a:buNone/>
              </a:pPr>
              <a:endParaRPr lang="en-US" altLang="en-ID" sz="8000" i="0" cap="all" dirty="0">
                <a:solidFill>
                  <a:schemeClr val="tx1">
                    <a:lumMod val="50000"/>
                    <a:lumOff val="50000"/>
                  </a:schemeClr>
                </a:solidFill>
                <a:uFillTx/>
                <a:latin typeface="方正细谭黑简体" panose="02000000000000000000" pitchFamily="2" charset="-122"/>
                <a:ea typeface="方正细谭黑简体" panose="02000000000000000000" pitchFamily="2" charset="-122"/>
                <a:cs typeface="+mn-ea"/>
                <a:sym typeface="+mn-lt"/>
              </a:endParaRPr>
            </a:p>
          </p:txBody>
        </p:sp>
      </p:grpSp>
      <p:pic>
        <p:nvPicPr>
          <p:cNvPr id="21" name="图片 20">
            <a:extLst>
              <a:ext uri="{FF2B5EF4-FFF2-40B4-BE49-F238E27FC236}">
                <a16:creationId xmlns:a16="http://schemas.microsoft.com/office/drawing/2014/main" id="{6FC9423D-D53B-442F-82BE-4E03792B3C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743" y="142296"/>
            <a:ext cx="2428869" cy="57974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2364740"/>
            <a:ext cx="12192000" cy="6065520"/>
            <a:chOff x="0" y="1883"/>
            <a:chExt cx="19200" cy="9552"/>
          </a:xfrm>
        </p:grpSpPr>
        <p:pic>
          <p:nvPicPr>
            <p:cNvPr id="4" name="图片 3" descr="wave_colorf_spect13"/>
            <p:cNvPicPr>
              <a:picLocks noChangeAspect="1"/>
            </p:cNvPicPr>
            <p:nvPr/>
          </p:nvPicPr>
          <p:blipFill>
            <a:blip r:embed="rId3"/>
            <a:stretch>
              <a:fillRect/>
            </a:stretch>
          </p:blipFill>
          <p:spPr>
            <a:xfrm>
              <a:off x="0" y="1883"/>
              <a:ext cx="19200" cy="9553"/>
            </a:xfrm>
            <a:prstGeom prst="rect">
              <a:avLst/>
            </a:prstGeom>
          </p:spPr>
        </p:pic>
        <p:sp>
          <p:nvSpPr>
            <p:cNvPr id="5" name="矩形 4"/>
            <p:cNvSpPr/>
            <p:nvPr/>
          </p:nvSpPr>
          <p:spPr>
            <a:xfrm>
              <a:off x="11906" y="5546"/>
              <a:ext cx="6023" cy="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7" name="组合 6"/>
          <p:cNvGrpSpPr/>
          <p:nvPr/>
        </p:nvGrpSpPr>
        <p:grpSpPr>
          <a:xfrm>
            <a:off x="11663680" y="2932430"/>
            <a:ext cx="95250" cy="962025"/>
            <a:chOff x="18243" y="5368"/>
            <a:chExt cx="150" cy="1515"/>
          </a:xfrm>
          <a:solidFill>
            <a:schemeClr val="bg1">
              <a:lumMod val="85000"/>
            </a:schemeClr>
          </a:solidFill>
        </p:grpSpPr>
        <p:sp>
          <p:nvSpPr>
            <p:cNvPr id="31" name="椭圆 30"/>
            <p:cNvSpPr/>
            <p:nvPr/>
          </p:nvSpPr>
          <p:spPr>
            <a:xfrm>
              <a:off x="18243" y="5368"/>
              <a:ext cx="151" cy="15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cs typeface="+mn-ea"/>
                <a:sym typeface="+mn-lt"/>
              </a:endParaRPr>
            </a:p>
          </p:txBody>
        </p:sp>
        <p:sp>
          <p:nvSpPr>
            <p:cNvPr id="39" name="椭圆 38"/>
            <p:cNvSpPr/>
            <p:nvPr/>
          </p:nvSpPr>
          <p:spPr>
            <a:xfrm>
              <a:off x="18243" y="5823"/>
              <a:ext cx="151" cy="15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cs typeface="+mn-ea"/>
                <a:sym typeface="+mn-lt"/>
              </a:endParaRPr>
            </a:p>
          </p:txBody>
        </p:sp>
        <p:sp>
          <p:nvSpPr>
            <p:cNvPr id="41" name="椭圆 40"/>
            <p:cNvSpPr/>
            <p:nvPr/>
          </p:nvSpPr>
          <p:spPr>
            <a:xfrm>
              <a:off x="18243" y="6278"/>
              <a:ext cx="151" cy="15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cs typeface="+mn-ea"/>
                <a:sym typeface="+mn-lt"/>
              </a:endParaRPr>
            </a:p>
          </p:txBody>
        </p:sp>
        <p:sp>
          <p:nvSpPr>
            <p:cNvPr id="42" name="椭圆 41"/>
            <p:cNvSpPr/>
            <p:nvPr/>
          </p:nvSpPr>
          <p:spPr>
            <a:xfrm>
              <a:off x="18243" y="6733"/>
              <a:ext cx="151" cy="15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cs typeface="+mn-ea"/>
                <a:sym typeface="+mn-lt"/>
              </a:endParaRPr>
            </a:p>
          </p:txBody>
        </p:sp>
      </p:grpSp>
      <p:sp>
        <p:nvSpPr>
          <p:cNvPr id="2" name="矩形 1"/>
          <p:cNvSpPr/>
          <p:nvPr/>
        </p:nvSpPr>
        <p:spPr bwMode="auto">
          <a:xfrm>
            <a:off x="3273425" y="2105025"/>
            <a:ext cx="5715635" cy="1106805"/>
          </a:xfrm>
          <a:prstGeom prst="rect">
            <a:avLst/>
          </a:prstGeom>
          <a:noFill/>
          <a:ln>
            <a:noFill/>
          </a:ln>
        </p:spPr>
        <p:txBody>
          <a:bodyPr wrap="square" rtlCol="0">
            <a:spAutoFit/>
          </a:bodyPr>
          <a:lstStyle/>
          <a:p>
            <a:pPr algn="ctr" defTabSz="457200"/>
            <a:r>
              <a:rPr lang="en-US" altLang="zh-CN" sz="6600" dirty="0">
                <a:ln w="38100">
                  <a:noFill/>
                </a:ln>
                <a:solidFill>
                  <a:schemeClr val="tx1">
                    <a:lumMod val="75000"/>
                    <a:lumOff val="25000"/>
                  </a:schemeClr>
                </a:solidFill>
                <a:cs typeface="+mn-ea"/>
                <a:sym typeface="+mn-lt"/>
              </a:rPr>
              <a:t>Honor</a:t>
            </a:r>
            <a:endParaRPr lang="zh-CN" altLang="en-US" sz="6600" dirty="0">
              <a:ln w="38100">
                <a:noFill/>
              </a:ln>
              <a:solidFill>
                <a:schemeClr val="tx1">
                  <a:lumMod val="75000"/>
                  <a:lumOff val="25000"/>
                </a:schemeClr>
              </a:solidFill>
              <a:cs typeface="+mn-ea"/>
              <a:sym typeface="+mn-lt"/>
            </a:endParaRPr>
          </a:p>
        </p:txBody>
      </p:sp>
      <p:pic>
        <p:nvPicPr>
          <p:cNvPr id="19" name="图片 18">
            <a:extLst>
              <a:ext uri="{FF2B5EF4-FFF2-40B4-BE49-F238E27FC236}">
                <a16:creationId xmlns:a16="http://schemas.microsoft.com/office/drawing/2014/main" id="{C5637BC3-CC59-4132-988C-17BCDADBA3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743" y="142296"/>
            <a:ext cx="2428869" cy="57974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圆角矩形 13"/>
          <p:cNvSpPr/>
          <p:nvPr/>
        </p:nvSpPr>
        <p:spPr>
          <a:xfrm>
            <a:off x="896293" y="1176950"/>
            <a:ext cx="10177155" cy="4852658"/>
          </a:xfrm>
          <a:prstGeom prst="roundRect">
            <a:avLst>
              <a:gd name="adj" fmla="val 6924"/>
            </a:avLst>
          </a:prstGeom>
          <a:solidFill>
            <a:schemeClr val="bg1"/>
          </a:solidFill>
          <a:ln>
            <a:noFill/>
          </a:ln>
          <a:effectLst>
            <a:outerShdw blurRad="330200" dist="38100" dir="2700000" algn="tl" rotWithShape="0">
              <a:srgbClr val="012FA7">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矩形 23"/>
          <p:cNvSpPr/>
          <p:nvPr/>
        </p:nvSpPr>
        <p:spPr>
          <a:xfrm>
            <a:off x="1118552" y="1823820"/>
            <a:ext cx="3889682" cy="3372846"/>
          </a:xfrm>
          <a:prstGeom prst="rect">
            <a:avLst/>
          </a:prstGeom>
        </p:spPr>
        <p:txBody>
          <a:bodyPr wrap="square">
            <a:spAutoFit/>
          </a:bodyPr>
          <a:lstStyle/>
          <a:p>
            <a:pPr lvl="0">
              <a:lnSpc>
                <a:spcPct val="150000"/>
              </a:lnSpc>
              <a:defRPr/>
            </a:pPr>
            <a:r>
              <a:rPr lang="en-US" altLang="zh-CN" sz="1600" kern="0" dirty="0">
                <a:ln w="0">
                  <a:noFill/>
                </a:ln>
                <a:solidFill>
                  <a:schemeClr val="tx1">
                    <a:lumMod val="50000"/>
                    <a:lumOff val="50000"/>
                  </a:schemeClr>
                </a:solidFill>
                <a:cs typeface="+mn-ea"/>
                <a:sym typeface="+mn-lt"/>
              </a:rPr>
              <a:t>    Except for products and services, OpenVox is also complimented for environmental protection. It is not only the first supplier to meet EU RoHS green environmental protection standard, but also adopt thin card design with CE</a:t>
            </a:r>
            <a:r>
              <a:rPr lang="zh-CN" altLang="en-US" sz="1600" kern="0" dirty="0">
                <a:ln w="0">
                  <a:noFill/>
                </a:ln>
                <a:solidFill>
                  <a:schemeClr val="tx1">
                    <a:lumMod val="50000"/>
                    <a:lumOff val="50000"/>
                  </a:schemeClr>
                </a:solidFill>
                <a:cs typeface="+mn-ea"/>
                <a:sym typeface="+mn-lt"/>
              </a:rPr>
              <a:t>、</a:t>
            </a:r>
            <a:r>
              <a:rPr lang="en-US" altLang="zh-CN" sz="1600" kern="0" dirty="0">
                <a:ln w="0">
                  <a:noFill/>
                </a:ln>
                <a:solidFill>
                  <a:schemeClr val="tx1">
                    <a:lumMod val="50000"/>
                    <a:lumOff val="50000"/>
                  </a:schemeClr>
                </a:solidFill>
                <a:cs typeface="+mn-ea"/>
                <a:sym typeface="+mn-lt"/>
              </a:rPr>
              <a:t>FCC certificate and more than ten special certificates in some local countries.</a:t>
            </a:r>
          </a:p>
        </p:txBody>
      </p:sp>
      <p:sp>
        <p:nvSpPr>
          <p:cNvPr id="26" name="矩形 25"/>
          <p:cNvSpPr/>
          <p:nvPr/>
        </p:nvSpPr>
        <p:spPr>
          <a:xfrm>
            <a:off x="9023033" y="4065905"/>
            <a:ext cx="2050415" cy="668020"/>
          </a:xfrm>
          <a:prstGeom prst="rect">
            <a:avLst/>
          </a:prstGeom>
        </p:spPr>
        <p:txBody>
          <a:bodyPr wrap="square">
            <a:spAutoFit/>
          </a:bodyPr>
          <a:lstStyle/>
          <a:p>
            <a:pPr marL="0" marR="0" lvl="0" indent="0" algn="l" defTabSz="914400" rtl="0" fontAlgn="auto">
              <a:lnSpc>
                <a:spcPts val="1500"/>
              </a:lnSpc>
              <a:spcBef>
                <a:spcPts val="0"/>
              </a:spcBef>
              <a:spcAft>
                <a:spcPts val="0"/>
              </a:spcAft>
              <a:buClrTx/>
              <a:buSzTx/>
              <a:buFontTx/>
              <a:buNone/>
              <a:defRPr/>
            </a:pPr>
            <a:r>
              <a:rPr kumimoji="0" lang="zh-CN" altLang="en-US" sz="900" i="0" u="none" strike="noStrike" kern="0" cap="none" spc="0" normalizeH="0" baseline="0" noProof="0" dirty="0">
                <a:ln w="0">
                  <a:noFill/>
                </a:ln>
                <a:solidFill>
                  <a:schemeClr val="bg1"/>
                </a:solidFill>
                <a:effectLst/>
                <a:uLnTx/>
                <a:uFillTx/>
                <a:cs typeface="+mn-ea"/>
                <a:sym typeface="+mn-lt"/>
              </a:rPr>
              <a:t>单击此处添加文本，本模块所有图形线条及相应素材均可自由编辑，建议您选择微软雅黑等系统自带字体</a:t>
            </a:r>
          </a:p>
        </p:txBody>
      </p:sp>
      <p:sp>
        <p:nvSpPr>
          <p:cNvPr id="6" name="矩形 5"/>
          <p:cNvSpPr/>
          <p:nvPr/>
        </p:nvSpPr>
        <p:spPr>
          <a:xfrm>
            <a:off x="9023033" y="3825875"/>
            <a:ext cx="1586865" cy="27559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i="0" u="none" strike="noStrike" kern="0" cap="none" spc="0" normalizeH="0" baseline="0" noProof="0" dirty="0">
                <a:ln w="0">
                  <a:noFill/>
                </a:ln>
                <a:solidFill>
                  <a:schemeClr val="bg1"/>
                </a:solidFill>
                <a:effectLst/>
                <a:uLnTx/>
                <a:uFillTx/>
                <a:cs typeface="+mn-ea"/>
                <a:sym typeface="+mn-lt"/>
              </a:rPr>
              <a:t>请输入关键字</a:t>
            </a:r>
          </a:p>
        </p:txBody>
      </p:sp>
      <p:sp>
        <p:nvSpPr>
          <p:cNvPr id="7" name="矩形 6"/>
          <p:cNvSpPr/>
          <p:nvPr/>
        </p:nvSpPr>
        <p:spPr>
          <a:xfrm>
            <a:off x="5231545" y="2949575"/>
            <a:ext cx="123825" cy="1752600"/>
          </a:xfrm>
          <a:prstGeom prst="rect">
            <a:avLst/>
          </a:prstGeom>
          <a:solidFill>
            <a:srgbClr val="3FA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图片 3">
            <a:extLst>
              <a:ext uri="{FF2B5EF4-FFF2-40B4-BE49-F238E27FC236}">
                <a16:creationId xmlns:a16="http://schemas.microsoft.com/office/drawing/2014/main" id="{A042E630-2201-42CB-A8EF-381124DA5B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6" t="4118" r="11317" b="5034"/>
          <a:stretch/>
        </p:blipFill>
        <p:spPr>
          <a:xfrm>
            <a:off x="5355370" y="2151783"/>
            <a:ext cx="5254529" cy="3044883"/>
          </a:xfrm>
          <a:prstGeom prst="rect">
            <a:avLst/>
          </a:prstGeom>
        </p:spPr>
      </p:pic>
      <p:sp>
        <p:nvSpPr>
          <p:cNvPr id="16" name="文本框 53"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a:extLst>
              <a:ext uri="{FF2B5EF4-FFF2-40B4-BE49-F238E27FC236}">
                <a16:creationId xmlns:a16="http://schemas.microsoft.com/office/drawing/2014/main" id="{89DBE2ED-670F-46C3-AB26-FA3570D21A9B}"/>
              </a:ext>
            </a:extLst>
          </p:cNvPr>
          <p:cNvSpPr txBox="1"/>
          <p:nvPr/>
        </p:nvSpPr>
        <p:spPr>
          <a:xfrm>
            <a:off x="772092" y="255500"/>
            <a:ext cx="5831363" cy="461665"/>
          </a:xfrm>
          <a:prstGeom prst="rect">
            <a:avLst/>
          </a:prstGeom>
          <a:noFill/>
        </p:spPr>
        <p:txBody>
          <a:bodyPr wrap="square" rtlCol="0">
            <a:spAutoFit/>
          </a:bodyPr>
          <a:lstStyle>
            <a:defPPr>
              <a:defRPr lang="en-US"/>
            </a:defPPr>
            <a:lvl1pPr>
              <a:defRPr sz="2000" b="1">
                <a:solidFill>
                  <a:schemeClr val="accent1"/>
                </a:solidFill>
                <a:latin typeface="+mj-lt"/>
                <a:ea typeface="+mj-ea"/>
              </a:defRPr>
            </a:lvl1pPr>
          </a:lstStyle>
          <a:p>
            <a:pPr lvl="0" defTabSz="457200">
              <a:defRPr/>
            </a:pPr>
            <a:r>
              <a:rPr lang="en-US" altLang="zh-CN" sz="2400" dirty="0">
                <a:solidFill>
                  <a:srgbClr val="036EB0"/>
                </a:solidFill>
                <a:latin typeface="微软雅黑" panose="020B0503020204020204" pitchFamily="34" charset="-122"/>
                <a:ea typeface="微软雅黑" panose="020B0503020204020204" pitchFamily="34" charset="-122"/>
                <a:cs typeface="Arial" panose="020B0604020202020204" pitchFamily="34" charset="0"/>
                <a:sym typeface="+mn-lt"/>
              </a:rPr>
              <a:t>Honor</a:t>
            </a:r>
          </a:p>
        </p:txBody>
      </p:sp>
      <p:pic>
        <p:nvPicPr>
          <p:cNvPr id="17" name="图片 16">
            <a:extLst>
              <a:ext uri="{FF2B5EF4-FFF2-40B4-BE49-F238E27FC236}">
                <a16:creationId xmlns:a16="http://schemas.microsoft.com/office/drawing/2014/main" id="{F7C0F1B3-C8E7-45EF-8D17-F67DA27CAE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776" y="183726"/>
            <a:ext cx="521316" cy="521316"/>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2364740"/>
            <a:ext cx="12192000" cy="6065520"/>
            <a:chOff x="0" y="1883"/>
            <a:chExt cx="19200" cy="9552"/>
          </a:xfrm>
        </p:grpSpPr>
        <p:pic>
          <p:nvPicPr>
            <p:cNvPr id="4" name="图片 3" descr="wave_colorf_spect13"/>
            <p:cNvPicPr>
              <a:picLocks noChangeAspect="1"/>
            </p:cNvPicPr>
            <p:nvPr/>
          </p:nvPicPr>
          <p:blipFill>
            <a:blip r:embed="rId3"/>
            <a:stretch>
              <a:fillRect/>
            </a:stretch>
          </p:blipFill>
          <p:spPr>
            <a:xfrm>
              <a:off x="0" y="1883"/>
              <a:ext cx="19200" cy="9553"/>
            </a:xfrm>
            <a:prstGeom prst="rect">
              <a:avLst/>
            </a:prstGeom>
          </p:spPr>
        </p:pic>
        <p:sp>
          <p:nvSpPr>
            <p:cNvPr id="5" name="矩形 4"/>
            <p:cNvSpPr/>
            <p:nvPr/>
          </p:nvSpPr>
          <p:spPr>
            <a:xfrm>
              <a:off x="11906" y="5546"/>
              <a:ext cx="6023" cy="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7" name="组合 6"/>
          <p:cNvGrpSpPr/>
          <p:nvPr/>
        </p:nvGrpSpPr>
        <p:grpSpPr>
          <a:xfrm>
            <a:off x="11663680" y="2932430"/>
            <a:ext cx="95250" cy="962025"/>
            <a:chOff x="18243" y="5368"/>
            <a:chExt cx="150" cy="1515"/>
          </a:xfrm>
          <a:solidFill>
            <a:schemeClr val="bg1">
              <a:lumMod val="85000"/>
            </a:schemeClr>
          </a:solidFill>
        </p:grpSpPr>
        <p:sp>
          <p:nvSpPr>
            <p:cNvPr id="31" name="椭圆 30"/>
            <p:cNvSpPr/>
            <p:nvPr/>
          </p:nvSpPr>
          <p:spPr>
            <a:xfrm>
              <a:off x="18243" y="5368"/>
              <a:ext cx="151" cy="15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cs typeface="+mn-ea"/>
                <a:sym typeface="+mn-lt"/>
              </a:endParaRPr>
            </a:p>
          </p:txBody>
        </p:sp>
        <p:sp>
          <p:nvSpPr>
            <p:cNvPr id="39" name="椭圆 38"/>
            <p:cNvSpPr/>
            <p:nvPr/>
          </p:nvSpPr>
          <p:spPr>
            <a:xfrm>
              <a:off x="18243" y="5823"/>
              <a:ext cx="151" cy="15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cs typeface="+mn-ea"/>
                <a:sym typeface="+mn-lt"/>
              </a:endParaRPr>
            </a:p>
          </p:txBody>
        </p:sp>
        <p:sp>
          <p:nvSpPr>
            <p:cNvPr id="41" name="椭圆 40"/>
            <p:cNvSpPr/>
            <p:nvPr/>
          </p:nvSpPr>
          <p:spPr>
            <a:xfrm>
              <a:off x="18243" y="6278"/>
              <a:ext cx="151" cy="15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cs typeface="+mn-ea"/>
                <a:sym typeface="+mn-lt"/>
              </a:endParaRPr>
            </a:p>
          </p:txBody>
        </p:sp>
        <p:sp>
          <p:nvSpPr>
            <p:cNvPr id="42" name="椭圆 41"/>
            <p:cNvSpPr/>
            <p:nvPr/>
          </p:nvSpPr>
          <p:spPr>
            <a:xfrm>
              <a:off x="18243" y="6733"/>
              <a:ext cx="151" cy="15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cs typeface="+mn-ea"/>
                <a:sym typeface="+mn-lt"/>
              </a:endParaRPr>
            </a:p>
          </p:txBody>
        </p:sp>
      </p:grpSp>
      <p:sp>
        <p:nvSpPr>
          <p:cNvPr id="2" name="矩形 1"/>
          <p:cNvSpPr/>
          <p:nvPr/>
        </p:nvSpPr>
        <p:spPr bwMode="auto">
          <a:xfrm>
            <a:off x="3273425" y="2105025"/>
            <a:ext cx="5715635" cy="1106805"/>
          </a:xfrm>
          <a:prstGeom prst="rect">
            <a:avLst/>
          </a:prstGeom>
          <a:noFill/>
          <a:ln>
            <a:noFill/>
          </a:ln>
        </p:spPr>
        <p:txBody>
          <a:bodyPr wrap="square" rtlCol="0">
            <a:spAutoFit/>
          </a:bodyPr>
          <a:lstStyle/>
          <a:p>
            <a:pPr algn="ctr" defTabSz="457200"/>
            <a:r>
              <a:rPr lang="en-US" altLang="zh-CN" sz="6600" dirty="0">
                <a:ln w="38100">
                  <a:noFill/>
                </a:ln>
                <a:solidFill>
                  <a:schemeClr val="tx1">
                    <a:lumMod val="75000"/>
                    <a:lumOff val="25000"/>
                  </a:schemeClr>
                </a:solidFill>
                <a:cs typeface="+mn-ea"/>
                <a:sym typeface="+mn-lt"/>
              </a:rPr>
              <a:t>Products</a:t>
            </a:r>
            <a:endParaRPr lang="zh-CN" altLang="en-US" sz="6600" dirty="0">
              <a:ln w="38100">
                <a:noFill/>
              </a:ln>
              <a:solidFill>
                <a:schemeClr val="tx1">
                  <a:lumMod val="75000"/>
                  <a:lumOff val="25000"/>
                </a:schemeClr>
              </a:solidFill>
              <a:cs typeface="+mn-ea"/>
              <a:sym typeface="+mn-lt"/>
            </a:endParaRPr>
          </a:p>
        </p:txBody>
      </p:sp>
      <p:pic>
        <p:nvPicPr>
          <p:cNvPr id="19" name="图片 18">
            <a:extLst>
              <a:ext uri="{FF2B5EF4-FFF2-40B4-BE49-F238E27FC236}">
                <a16:creationId xmlns:a16="http://schemas.microsoft.com/office/drawing/2014/main" id="{4CBC854C-A8D1-4EB0-ABAD-A6896FD17B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743" y="142296"/>
            <a:ext cx="2428869" cy="57974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椭圆 65"/>
          <p:cNvSpPr/>
          <p:nvPr/>
        </p:nvSpPr>
        <p:spPr>
          <a:xfrm>
            <a:off x="4295458" y="1895793"/>
            <a:ext cx="3401695" cy="3401695"/>
          </a:xfrm>
          <a:prstGeom prst="ellipse">
            <a:avLst/>
          </a:prstGeom>
          <a:noFill/>
          <a:ln w="31750">
            <a:solidFill>
              <a:srgbClr val="3FA4DE"/>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14" name="椭圆 13"/>
          <p:cNvSpPr/>
          <p:nvPr/>
        </p:nvSpPr>
        <p:spPr>
          <a:xfrm>
            <a:off x="4929188" y="2529523"/>
            <a:ext cx="2134235" cy="2134235"/>
          </a:xfrm>
          <a:prstGeom prst="ellipse">
            <a:avLst/>
          </a:prstGeom>
          <a:solidFill>
            <a:schemeClr val="bg1"/>
          </a:solidFill>
          <a:ln>
            <a:noFill/>
          </a:ln>
          <a:effectLst>
            <a:outerShdw blurRad="368300" dist="38100" dir="2700000" algn="tl" rotWithShape="0">
              <a:srgbClr val="2362BA">
                <a:alpha val="1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6" name="椭圆 45"/>
          <p:cNvSpPr/>
          <p:nvPr/>
        </p:nvSpPr>
        <p:spPr>
          <a:xfrm>
            <a:off x="4404360" y="2038985"/>
            <a:ext cx="720090" cy="720090"/>
          </a:xfrm>
          <a:prstGeom prst="ellipse">
            <a:avLst/>
          </a:prstGeom>
          <a:solidFill>
            <a:schemeClr val="accent2"/>
          </a:solidFill>
          <a:ln>
            <a:noFill/>
          </a:ln>
          <a:effectLst>
            <a:outerShdw blurRad="330200" dist="38100" dir="2700000" algn="tl" rotWithShape="0">
              <a:srgbClr val="012FA7">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mn-ea"/>
              <a:sym typeface="+mn-lt"/>
            </a:endParaRPr>
          </a:p>
        </p:txBody>
      </p:sp>
      <p:sp>
        <p:nvSpPr>
          <p:cNvPr id="47" name="图标"/>
          <p:cNvSpPr>
            <a:spLocks noChangeAspect="1"/>
          </p:cNvSpPr>
          <p:nvPr/>
        </p:nvSpPr>
        <p:spPr bwMode="auto">
          <a:xfrm>
            <a:off x="4584700" y="2219325"/>
            <a:ext cx="360045" cy="359410"/>
          </a:xfrm>
          <a:custGeom>
            <a:avLst/>
            <a:gdLst>
              <a:gd name="connsiteX0" fmla="*/ 137602 w 609614"/>
              <a:gd name="connsiteY0" fmla="*/ 589080 h 608697"/>
              <a:gd name="connsiteX1" fmla="*/ 157360 w 609614"/>
              <a:gd name="connsiteY1" fmla="*/ 589080 h 608697"/>
              <a:gd name="connsiteX2" fmla="*/ 157360 w 609614"/>
              <a:gd name="connsiteY2" fmla="*/ 608697 h 608697"/>
              <a:gd name="connsiteX3" fmla="*/ 137602 w 609614"/>
              <a:gd name="connsiteY3" fmla="*/ 608697 h 608697"/>
              <a:gd name="connsiteX4" fmla="*/ 175331 w 609614"/>
              <a:gd name="connsiteY4" fmla="*/ 573555 h 608697"/>
              <a:gd name="connsiteX5" fmla="*/ 189186 w 609614"/>
              <a:gd name="connsiteY5" fmla="*/ 587457 h 608697"/>
              <a:gd name="connsiteX6" fmla="*/ 175331 w 609614"/>
              <a:gd name="connsiteY6" fmla="*/ 601358 h 608697"/>
              <a:gd name="connsiteX7" fmla="*/ 161383 w 609614"/>
              <a:gd name="connsiteY7" fmla="*/ 587457 h 608697"/>
              <a:gd name="connsiteX8" fmla="*/ 119750 w 609614"/>
              <a:gd name="connsiteY8" fmla="*/ 573555 h 608697"/>
              <a:gd name="connsiteX9" fmla="*/ 133651 w 609614"/>
              <a:gd name="connsiteY9" fmla="*/ 587457 h 608697"/>
              <a:gd name="connsiteX10" fmla="*/ 119750 w 609614"/>
              <a:gd name="connsiteY10" fmla="*/ 601358 h 608697"/>
              <a:gd name="connsiteX11" fmla="*/ 105848 w 609614"/>
              <a:gd name="connsiteY11" fmla="*/ 587457 h 608697"/>
              <a:gd name="connsiteX12" fmla="*/ 531004 w 609614"/>
              <a:gd name="connsiteY12" fmla="*/ 569463 h 608697"/>
              <a:gd name="connsiteX13" fmla="*/ 550621 w 609614"/>
              <a:gd name="connsiteY13" fmla="*/ 569463 h 608697"/>
              <a:gd name="connsiteX14" fmla="*/ 550621 w 609614"/>
              <a:gd name="connsiteY14" fmla="*/ 589080 h 608697"/>
              <a:gd name="connsiteX15" fmla="*/ 531004 w 609614"/>
              <a:gd name="connsiteY15" fmla="*/ 589080 h 608697"/>
              <a:gd name="connsiteX16" fmla="*/ 568581 w 609614"/>
              <a:gd name="connsiteY16" fmla="*/ 553938 h 608697"/>
              <a:gd name="connsiteX17" fmla="*/ 582517 w 609614"/>
              <a:gd name="connsiteY17" fmla="*/ 567758 h 608697"/>
              <a:gd name="connsiteX18" fmla="*/ 568581 w 609614"/>
              <a:gd name="connsiteY18" fmla="*/ 581670 h 608697"/>
              <a:gd name="connsiteX19" fmla="*/ 554644 w 609614"/>
              <a:gd name="connsiteY19" fmla="*/ 567758 h 608697"/>
              <a:gd name="connsiteX20" fmla="*/ 513011 w 609614"/>
              <a:gd name="connsiteY20" fmla="*/ 553938 h 608697"/>
              <a:gd name="connsiteX21" fmla="*/ 526912 w 609614"/>
              <a:gd name="connsiteY21" fmla="*/ 567850 h 608697"/>
              <a:gd name="connsiteX22" fmla="*/ 513011 w 609614"/>
              <a:gd name="connsiteY22" fmla="*/ 581670 h 608697"/>
              <a:gd name="connsiteX23" fmla="*/ 499109 w 609614"/>
              <a:gd name="connsiteY23" fmla="*/ 567850 h 608697"/>
              <a:gd name="connsiteX24" fmla="*/ 176978 w 609614"/>
              <a:gd name="connsiteY24" fmla="*/ 549775 h 608697"/>
              <a:gd name="connsiteX25" fmla="*/ 196595 w 609614"/>
              <a:gd name="connsiteY25" fmla="*/ 549775 h 608697"/>
              <a:gd name="connsiteX26" fmla="*/ 196595 w 609614"/>
              <a:gd name="connsiteY26" fmla="*/ 569463 h 608697"/>
              <a:gd name="connsiteX27" fmla="*/ 176978 w 609614"/>
              <a:gd name="connsiteY27" fmla="*/ 569463 h 608697"/>
              <a:gd name="connsiteX28" fmla="*/ 98368 w 609614"/>
              <a:gd name="connsiteY28" fmla="*/ 549775 h 608697"/>
              <a:gd name="connsiteX29" fmla="*/ 117985 w 609614"/>
              <a:gd name="connsiteY29" fmla="*/ 549775 h 608697"/>
              <a:gd name="connsiteX30" fmla="*/ 117985 w 609614"/>
              <a:gd name="connsiteY30" fmla="*/ 569463 h 608697"/>
              <a:gd name="connsiteX31" fmla="*/ 98368 w 609614"/>
              <a:gd name="connsiteY31" fmla="*/ 569463 h 608697"/>
              <a:gd name="connsiteX32" fmla="*/ 570309 w 609614"/>
              <a:gd name="connsiteY32" fmla="*/ 530158 h 608697"/>
              <a:gd name="connsiteX33" fmla="*/ 589997 w 609614"/>
              <a:gd name="connsiteY33" fmla="*/ 530158 h 608697"/>
              <a:gd name="connsiteX34" fmla="*/ 589997 w 609614"/>
              <a:gd name="connsiteY34" fmla="*/ 549775 h 608697"/>
              <a:gd name="connsiteX35" fmla="*/ 570309 w 609614"/>
              <a:gd name="connsiteY35" fmla="*/ 549775 h 608697"/>
              <a:gd name="connsiteX36" fmla="*/ 491629 w 609614"/>
              <a:gd name="connsiteY36" fmla="*/ 530158 h 608697"/>
              <a:gd name="connsiteX37" fmla="*/ 511317 w 609614"/>
              <a:gd name="connsiteY37" fmla="*/ 530158 h 608697"/>
              <a:gd name="connsiteX38" fmla="*/ 511317 w 609614"/>
              <a:gd name="connsiteY38" fmla="*/ 549775 h 608697"/>
              <a:gd name="connsiteX39" fmla="*/ 491629 w 609614"/>
              <a:gd name="connsiteY39" fmla="*/ 549775 h 608697"/>
              <a:gd name="connsiteX40" fmla="*/ 19617 w 609614"/>
              <a:gd name="connsiteY40" fmla="*/ 530158 h 608697"/>
              <a:gd name="connsiteX41" fmla="*/ 39375 w 609614"/>
              <a:gd name="connsiteY41" fmla="*/ 530158 h 608697"/>
              <a:gd name="connsiteX42" fmla="*/ 39375 w 609614"/>
              <a:gd name="connsiteY42" fmla="*/ 549775 h 608697"/>
              <a:gd name="connsiteX43" fmla="*/ 19617 w 609614"/>
              <a:gd name="connsiteY43" fmla="*/ 549775 h 608697"/>
              <a:gd name="connsiteX44" fmla="*/ 175238 w 609614"/>
              <a:gd name="connsiteY44" fmla="*/ 517950 h 608697"/>
              <a:gd name="connsiteX45" fmla="*/ 189186 w 609614"/>
              <a:gd name="connsiteY45" fmla="*/ 531852 h 608697"/>
              <a:gd name="connsiteX46" fmla="*/ 175238 w 609614"/>
              <a:gd name="connsiteY46" fmla="*/ 545753 h 608697"/>
              <a:gd name="connsiteX47" fmla="*/ 161383 w 609614"/>
              <a:gd name="connsiteY47" fmla="*/ 531852 h 608697"/>
              <a:gd name="connsiteX48" fmla="*/ 119750 w 609614"/>
              <a:gd name="connsiteY48" fmla="*/ 517950 h 608697"/>
              <a:gd name="connsiteX49" fmla="*/ 133651 w 609614"/>
              <a:gd name="connsiteY49" fmla="*/ 531852 h 608697"/>
              <a:gd name="connsiteX50" fmla="*/ 119750 w 609614"/>
              <a:gd name="connsiteY50" fmla="*/ 545753 h 608697"/>
              <a:gd name="connsiteX51" fmla="*/ 105848 w 609614"/>
              <a:gd name="connsiteY51" fmla="*/ 531852 h 608697"/>
              <a:gd name="connsiteX52" fmla="*/ 137602 w 609614"/>
              <a:gd name="connsiteY52" fmla="*/ 510611 h 608697"/>
              <a:gd name="connsiteX53" fmla="*/ 157360 w 609614"/>
              <a:gd name="connsiteY53" fmla="*/ 510611 h 608697"/>
              <a:gd name="connsiteX54" fmla="*/ 157360 w 609614"/>
              <a:gd name="connsiteY54" fmla="*/ 530158 h 608697"/>
              <a:gd name="connsiteX55" fmla="*/ 137602 w 609614"/>
              <a:gd name="connsiteY55" fmla="*/ 530158 h 608697"/>
              <a:gd name="connsiteX56" fmla="*/ 39375 w 609614"/>
              <a:gd name="connsiteY56" fmla="*/ 510611 h 608697"/>
              <a:gd name="connsiteX57" fmla="*/ 58992 w 609614"/>
              <a:gd name="connsiteY57" fmla="*/ 510611 h 608697"/>
              <a:gd name="connsiteX58" fmla="*/ 58992 w 609614"/>
              <a:gd name="connsiteY58" fmla="*/ 530158 h 608697"/>
              <a:gd name="connsiteX59" fmla="*/ 39375 w 609614"/>
              <a:gd name="connsiteY59" fmla="*/ 530158 h 608697"/>
              <a:gd name="connsiteX60" fmla="*/ 0 w 609614"/>
              <a:gd name="connsiteY60" fmla="*/ 510611 h 608697"/>
              <a:gd name="connsiteX61" fmla="*/ 19617 w 609614"/>
              <a:gd name="connsiteY61" fmla="*/ 510611 h 608697"/>
              <a:gd name="connsiteX62" fmla="*/ 19617 w 609614"/>
              <a:gd name="connsiteY62" fmla="*/ 530158 h 608697"/>
              <a:gd name="connsiteX63" fmla="*/ 0 w 609614"/>
              <a:gd name="connsiteY63" fmla="*/ 530158 h 608697"/>
              <a:gd name="connsiteX64" fmla="*/ 568581 w 609614"/>
              <a:gd name="connsiteY64" fmla="*/ 498333 h 608697"/>
              <a:gd name="connsiteX65" fmla="*/ 582517 w 609614"/>
              <a:gd name="connsiteY65" fmla="*/ 512245 h 608697"/>
              <a:gd name="connsiteX66" fmla="*/ 568581 w 609614"/>
              <a:gd name="connsiteY66" fmla="*/ 526065 h 608697"/>
              <a:gd name="connsiteX67" fmla="*/ 554644 w 609614"/>
              <a:gd name="connsiteY67" fmla="*/ 512245 h 608697"/>
              <a:gd name="connsiteX68" fmla="*/ 513011 w 609614"/>
              <a:gd name="connsiteY68" fmla="*/ 498333 h 608697"/>
              <a:gd name="connsiteX69" fmla="*/ 526912 w 609614"/>
              <a:gd name="connsiteY69" fmla="*/ 512234 h 608697"/>
              <a:gd name="connsiteX70" fmla="*/ 513011 w 609614"/>
              <a:gd name="connsiteY70" fmla="*/ 526136 h 608697"/>
              <a:gd name="connsiteX71" fmla="*/ 499109 w 609614"/>
              <a:gd name="connsiteY71" fmla="*/ 512234 h 608697"/>
              <a:gd name="connsiteX72" fmla="*/ 363850 w 609614"/>
              <a:gd name="connsiteY72" fmla="*/ 490879 h 608697"/>
              <a:gd name="connsiteX73" fmla="*/ 334352 w 609614"/>
              <a:gd name="connsiteY73" fmla="*/ 520333 h 608697"/>
              <a:gd name="connsiteX74" fmla="*/ 363850 w 609614"/>
              <a:gd name="connsiteY74" fmla="*/ 549788 h 608697"/>
              <a:gd name="connsiteX75" fmla="*/ 393348 w 609614"/>
              <a:gd name="connsiteY75" fmla="*/ 520333 h 608697"/>
              <a:gd name="connsiteX76" fmla="*/ 363850 w 609614"/>
              <a:gd name="connsiteY76" fmla="*/ 490879 h 608697"/>
              <a:gd name="connsiteX77" fmla="*/ 531004 w 609614"/>
              <a:gd name="connsiteY77" fmla="*/ 490853 h 608697"/>
              <a:gd name="connsiteX78" fmla="*/ 550621 w 609614"/>
              <a:gd name="connsiteY78" fmla="*/ 490853 h 608697"/>
              <a:gd name="connsiteX79" fmla="*/ 550621 w 609614"/>
              <a:gd name="connsiteY79" fmla="*/ 510611 h 608697"/>
              <a:gd name="connsiteX80" fmla="*/ 531004 w 609614"/>
              <a:gd name="connsiteY80" fmla="*/ 510611 h 608697"/>
              <a:gd name="connsiteX81" fmla="*/ 19617 w 609614"/>
              <a:gd name="connsiteY81" fmla="*/ 490853 h 608697"/>
              <a:gd name="connsiteX82" fmla="*/ 39375 w 609614"/>
              <a:gd name="connsiteY82" fmla="*/ 490853 h 608697"/>
              <a:gd name="connsiteX83" fmla="*/ 39375 w 609614"/>
              <a:gd name="connsiteY83" fmla="*/ 510611 h 608697"/>
              <a:gd name="connsiteX84" fmla="*/ 19617 w 609614"/>
              <a:gd name="connsiteY84" fmla="*/ 510611 h 608697"/>
              <a:gd name="connsiteX85" fmla="*/ 304853 w 609614"/>
              <a:gd name="connsiteY85" fmla="*/ 415861 h 608697"/>
              <a:gd name="connsiteX86" fmla="*/ 237191 w 609614"/>
              <a:gd name="connsiteY86" fmla="*/ 446328 h 608697"/>
              <a:gd name="connsiteX87" fmla="*/ 304853 w 609614"/>
              <a:gd name="connsiteY87" fmla="*/ 589092 h 608697"/>
              <a:gd name="connsiteX88" fmla="*/ 336840 w 609614"/>
              <a:gd name="connsiteY88" fmla="*/ 561294 h 608697"/>
              <a:gd name="connsiteX89" fmla="*/ 314625 w 609614"/>
              <a:gd name="connsiteY89" fmla="*/ 520333 h 608697"/>
              <a:gd name="connsiteX90" fmla="*/ 363850 w 609614"/>
              <a:gd name="connsiteY90" fmla="*/ 471273 h 608697"/>
              <a:gd name="connsiteX91" fmla="*/ 367537 w 609614"/>
              <a:gd name="connsiteY91" fmla="*/ 471641 h 608697"/>
              <a:gd name="connsiteX92" fmla="*/ 372331 w 609614"/>
              <a:gd name="connsiteY92" fmla="*/ 446328 h 608697"/>
              <a:gd name="connsiteX93" fmla="*/ 304853 w 609614"/>
              <a:gd name="connsiteY93" fmla="*/ 415861 h 608697"/>
              <a:gd name="connsiteX94" fmla="*/ 380996 w 609614"/>
              <a:gd name="connsiteY94" fmla="*/ 373244 h 608697"/>
              <a:gd name="connsiteX95" fmla="*/ 353986 w 609614"/>
              <a:gd name="connsiteY95" fmla="*/ 389352 h 608697"/>
              <a:gd name="connsiteX96" fmla="*/ 326332 w 609614"/>
              <a:gd name="connsiteY96" fmla="*/ 404632 h 608697"/>
              <a:gd name="connsiteX97" fmla="*/ 375373 w 609614"/>
              <a:gd name="connsiteY97" fmla="*/ 426539 h 608697"/>
              <a:gd name="connsiteX98" fmla="*/ 380996 w 609614"/>
              <a:gd name="connsiteY98" fmla="*/ 373244 h 608697"/>
              <a:gd name="connsiteX99" fmla="*/ 228618 w 609614"/>
              <a:gd name="connsiteY99" fmla="*/ 373152 h 608697"/>
              <a:gd name="connsiteX100" fmla="*/ 234149 w 609614"/>
              <a:gd name="connsiteY100" fmla="*/ 426539 h 608697"/>
              <a:gd name="connsiteX101" fmla="*/ 283282 w 609614"/>
              <a:gd name="connsiteY101" fmla="*/ 404632 h 608697"/>
              <a:gd name="connsiteX102" fmla="*/ 255628 w 609614"/>
              <a:gd name="connsiteY102" fmla="*/ 389352 h 608697"/>
              <a:gd name="connsiteX103" fmla="*/ 228618 w 609614"/>
              <a:gd name="connsiteY103" fmla="*/ 373152 h 608697"/>
              <a:gd name="connsiteX104" fmla="*/ 521113 w 609614"/>
              <a:gd name="connsiteY104" fmla="*/ 333849 h 608697"/>
              <a:gd name="connsiteX105" fmla="*/ 491615 w 609614"/>
              <a:gd name="connsiteY105" fmla="*/ 363303 h 608697"/>
              <a:gd name="connsiteX106" fmla="*/ 521113 w 609614"/>
              <a:gd name="connsiteY106" fmla="*/ 392758 h 608697"/>
              <a:gd name="connsiteX107" fmla="*/ 550612 w 609614"/>
              <a:gd name="connsiteY107" fmla="*/ 363303 h 608697"/>
              <a:gd name="connsiteX108" fmla="*/ 521113 w 609614"/>
              <a:gd name="connsiteY108" fmla="*/ 333849 h 608697"/>
              <a:gd name="connsiteX109" fmla="*/ 88501 w 609614"/>
              <a:gd name="connsiteY109" fmla="*/ 324000 h 608697"/>
              <a:gd name="connsiteX110" fmla="*/ 59002 w 609614"/>
              <a:gd name="connsiteY110" fmla="*/ 353455 h 608697"/>
              <a:gd name="connsiteX111" fmla="*/ 88501 w 609614"/>
              <a:gd name="connsiteY111" fmla="*/ 382909 h 608697"/>
              <a:gd name="connsiteX112" fmla="*/ 117999 w 609614"/>
              <a:gd name="connsiteY112" fmla="*/ 353455 h 608697"/>
              <a:gd name="connsiteX113" fmla="*/ 88501 w 609614"/>
              <a:gd name="connsiteY113" fmla="*/ 324000 h 608697"/>
              <a:gd name="connsiteX114" fmla="*/ 461748 w 609614"/>
              <a:gd name="connsiteY114" fmla="*/ 317005 h 608697"/>
              <a:gd name="connsiteX115" fmla="*/ 401553 w 609614"/>
              <a:gd name="connsiteY115" fmla="*/ 360174 h 608697"/>
              <a:gd name="connsiteX116" fmla="*/ 394178 w 609614"/>
              <a:gd name="connsiteY116" fmla="*/ 433810 h 608697"/>
              <a:gd name="connsiteX117" fmla="*/ 551718 w 609614"/>
              <a:gd name="connsiteY117" fmla="*/ 446697 h 608697"/>
              <a:gd name="connsiteX118" fmla="*/ 544343 w 609614"/>
              <a:gd name="connsiteY118" fmla="*/ 406289 h 608697"/>
              <a:gd name="connsiteX119" fmla="*/ 521113 w 609614"/>
              <a:gd name="connsiteY119" fmla="*/ 412364 h 608697"/>
              <a:gd name="connsiteX120" fmla="*/ 471980 w 609614"/>
              <a:gd name="connsiteY120" fmla="*/ 363303 h 608697"/>
              <a:gd name="connsiteX121" fmla="*/ 481751 w 609614"/>
              <a:gd name="connsiteY121" fmla="*/ 334217 h 608697"/>
              <a:gd name="connsiteX122" fmla="*/ 461748 w 609614"/>
              <a:gd name="connsiteY122" fmla="*/ 317005 h 608697"/>
              <a:gd name="connsiteX123" fmla="*/ 147959 w 609614"/>
              <a:gd name="connsiteY123" fmla="*/ 317005 h 608697"/>
              <a:gd name="connsiteX124" fmla="*/ 131827 w 609614"/>
              <a:gd name="connsiteY124" fmla="*/ 330719 h 608697"/>
              <a:gd name="connsiteX125" fmla="*/ 137634 w 609614"/>
              <a:gd name="connsiteY125" fmla="*/ 353455 h 608697"/>
              <a:gd name="connsiteX126" fmla="*/ 88501 w 609614"/>
              <a:gd name="connsiteY126" fmla="*/ 402515 h 608697"/>
              <a:gd name="connsiteX127" fmla="*/ 69880 w 609614"/>
              <a:gd name="connsiteY127" fmla="*/ 398833 h 608697"/>
              <a:gd name="connsiteX128" fmla="*/ 57896 w 609614"/>
              <a:gd name="connsiteY128" fmla="*/ 446697 h 608697"/>
              <a:gd name="connsiteX129" fmla="*/ 215528 w 609614"/>
              <a:gd name="connsiteY129" fmla="*/ 433810 h 608697"/>
              <a:gd name="connsiteX130" fmla="*/ 208154 w 609614"/>
              <a:gd name="connsiteY130" fmla="*/ 360174 h 608697"/>
              <a:gd name="connsiteX131" fmla="*/ 147959 w 609614"/>
              <a:gd name="connsiteY131" fmla="*/ 317005 h 608697"/>
              <a:gd name="connsiteX132" fmla="*/ 304878 w 609614"/>
              <a:gd name="connsiteY132" fmla="*/ 274932 h 608697"/>
              <a:gd name="connsiteX133" fmla="*/ 275378 w 609614"/>
              <a:gd name="connsiteY133" fmla="*/ 304394 h 608697"/>
              <a:gd name="connsiteX134" fmla="*/ 304878 w 609614"/>
              <a:gd name="connsiteY134" fmla="*/ 333857 h 608697"/>
              <a:gd name="connsiteX135" fmla="*/ 334378 w 609614"/>
              <a:gd name="connsiteY135" fmla="*/ 304394 h 608697"/>
              <a:gd name="connsiteX136" fmla="*/ 304878 w 609614"/>
              <a:gd name="connsiteY136" fmla="*/ 274932 h 608697"/>
              <a:gd name="connsiteX137" fmla="*/ 402567 w 609614"/>
              <a:gd name="connsiteY137" fmla="*/ 272915 h 608697"/>
              <a:gd name="connsiteX138" fmla="*/ 403120 w 609614"/>
              <a:gd name="connsiteY138" fmla="*/ 304394 h 608697"/>
              <a:gd name="connsiteX139" fmla="*/ 402567 w 609614"/>
              <a:gd name="connsiteY139" fmla="*/ 335782 h 608697"/>
              <a:gd name="connsiteX140" fmla="*/ 445985 w 609614"/>
              <a:gd name="connsiteY140" fmla="*/ 304394 h 608697"/>
              <a:gd name="connsiteX141" fmla="*/ 402567 w 609614"/>
              <a:gd name="connsiteY141" fmla="*/ 272915 h 608697"/>
              <a:gd name="connsiteX142" fmla="*/ 207048 w 609614"/>
              <a:gd name="connsiteY142" fmla="*/ 272915 h 608697"/>
              <a:gd name="connsiteX143" fmla="*/ 163722 w 609614"/>
              <a:gd name="connsiteY143" fmla="*/ 304394 h 608697"/>
              <a:gd name="connsiteX144" fmla="*/ 207048 w 609614"/>
              <a:gd name="connsiteY144" fmla="*/ 335782 h 608697"/>
              <a:gd name="connsiteX145" fmla="*/ 206494 w 609614"/>
              <a:gd name="connsiteY145" fmla="*/ 304394 h 608697"/>
              <a:gd name="connsiteX146" fmla="*/ 207048 w 609614"/>
              <a:gd name="connsiteY146" fmla="*/ 272915 h 608697"/>
              <a:gd name="connsiteX147" fmla="*/ 295014 w 609614"/>
              <a:gd name="connsiteY147" fmla="*/ 235618 h 608697"/>
              <a:gd name="connsiteX148" fmla="*/ 314650 w 609614"/>
              <a:gd name="connsiteY148" fmla="*/ 235618 h 608697"/>
              <a:gd name="connsiteX149" fmla="*/ 314650 w 609614"/>
              <a:gd name="connsiteY149" fmla="*/ 256242 h 608697"/>
              <a:gd name="connsiteX150" fmla="*/ 341477 w 609614"/>
              <a:gd name="connsiteY150" fmla="*/ 271893 h 608697"/>
              <a:gd name="connsiteX151" fmla="*/ 359546 w 609614"/>
              <a:gd name="connsiteY151" fmla="*/ 261490 h 608697"/>
              <a:gd name="connsiteX152" fmla="*/ 369410 w 609614"/>
              <a:gd name="connsiteY152" fmla="*/ 278523 h 608697"/>
              <a:gd name="connsiteX153" fmla="*/ 351249 w 609614"/>
              <a:gd name="connsiteY153" fmla="*/ 288926 h 608697"/>
              <a:gd name="connsiteX154" fmla="*/ 354015 w 609614"/>
              <a:gd name="connsiteY154" fmla="*/ 304394 h 608697"/>
              <a:gd name="connsiteX155" fmla="*/ 351249 w 609614"/>
              <a:gd name="connsiteY155" fmla="*/ 319770 h 608697"/>
              <a:gd name="connsiteX156" fmla="*/ 369410 w 609614"/>
              <a:gd name="connsiteY156" fmla="*/ 330266 h 608697"/>
              <a:gd name="connsiteX157" fmla="*/ 359546 w 609614"/>
              <a:gd name="connsiteY157" fmla="*/ 347207 h 608697"/>
              <a:gd name="connsiteX158" fmla="*/ 341477 w 609614"/>
              <a:gd name="connsiteY158" fmla="*/ 336803 h 608697"/>
              <a:gd name="connsiteX159" fmla="*/ 314650 w 609614"/>
              <a:gd name="connsiteY159" fmla="*/ 352455 h 608697"/>
              <a:gd name="connsiteX160" fmla="*/ 314650 w 609614"/>
              <a:gd name="connsiteY160" fmla="*/ 373079 h 608697"/>
              <a:gd name="connsiteX161" fmla="*/ 295014 w 609614"/>
              <a:gd name="connsiteY161" fmla="*/ 373079 h 608697"/>
              <a:gd name="connsiteX162" fmla="*/ 295014 w 609614"/>
              <a:gd name="connsiteY162" fmla="*/ 352455 h 608697"/>
              <a:gd name="connsiteX163" fmla="*/ 268279 w 609614"/>
              <a:gd name="connsiteY163" fmla="*/ 336803 h 608697"/>
              <a:gd name="connsiteX164" fmla="*/ 250118 w 609614"/>
              <a:gd name="connsiteY164" fmla="*/ 347207 h 608697"/>
              <a:gd name="connsiteX165" fmla="*/ 240346 w 609614"/>
              <a:gd name="connsiteY165" fmla="*/ 330266 h 608697"/>
              <a:gd name="connsiteX166" fmla="*/ 258415 w 609614"/>
              <a:gd name="connsiteY166" fmla="*/ 319770 h 608697"/>
              <a:gd name="connsiteX167" fmla="*/ 255649 w 609614"/>
              <a:gd name="connsiteY167" fmla="*/ 304394 h 608697"/>
              <a:gd name="connsiteX168" fmla="*/ 258415 w 609614"/>
              <a:gd name="connsiteY168" fmla="*/ 288926 h 608697"/>
              <a:gd name="connsiteX169" fmla="*/ 240346 w 609614"/>
              <a:gd name="connsiteY169" fmla="*/ 278523 h 608697"/>
              <a:gd name="connsiteX170" fmla="*/ 250118 w 609614"/>
              <a:gd name="connsiteY170" fmla="*/ 261490 h 608697"/>
              <a:gd name="connsiteX171" fmla="*/ 268279 w 609614"/>
              <a:gd name="connsiteY171" fmla="*/ 271893 h 608697"/>
              <a:gd name="connsiteX172" fmla="*/ 295014 w 609614"/>
              <a:gd name="connsiteY172" fmla="*/ 256242 h 608697"/>
              <a:gd name="connsiteX173" fmla="*/ 304761 w 609614"/>
              <a:gd name="connsiteY173" fmla="*/ 214926 h 608697"/>
              <a:gd name="connsiteX174" fmla="*/ 265491 w 609614"/>
              <a:gd name="connsiteY174" fmla="*/ 236373 h 608697"/>
              <a:gd name="connsiteX175" fmla="*/ 227143 w 609614"/>
              <a:gd name="connsiteY175" fmla="*/ 259660 h 608697"/>
              <a:gd name="connsiteX176" fmla="*/ 226129 w 609614"/>
              <a:gd name="connsiteY176" fmla="*/ 304394 h 608697"/>
              <a:gd name="connsiteX177" fmla="*/ 227143 w 609614"/>
              <a:gd name="connsiteY177" fmla="*/ 349036 h 608697"/>
              <a:gd name="connsiteX178" fmla="*/ 265491 w 609614"/>
              <a:gd name="connsiteY178" fmla="*/ 372416 h 608697"/>
              <a:gd name="connsiteX179" fmla="*/ 304853 w 609614"/>
              <a:gd name="connsiteY179" fmla="*/ 393863 h 608697"/>
              <a:gd name="connsiteX180" fmla="*/ 344123 w 609614"/>
              <a:gd name="connsiteY180" fmla="*/ 372416 h 608697"/>
              <a:gd name="connsiteX181" fmla="*/ 382471 w 609614"/>
              <a:gd name="connsiteY181" fmla="*/ 349036 h 608697"/>
              <a:gd name="connsiteX182" fmla="*/ 383485 w 609614"/>
              <a:gd name="connsiteY182" fmla="*/ 304394 h 608697"/>
              <a:gd name="connsiteX183" fmla="*/ 382471 w 609614"/>
              <a:gd name="connsiteY183" fmla="*/ 259660 h 608697"/>
              <a:gd name="connsiteX184" fmla="*/ 344123 w 609614"/>
              <a:gd name="connsiteY184" fmla="*/ 236373 h 608697"/>
              <a:gd name="connsiteX185" fmla="*/ 304761 w 609614"/>
              <a:gd name="connsiteY185" fmla="*/ 214926 h 608697"/>
              <a:gd name="connsiteX186" fmla="*/ 375465 w 609614"/>
              <a:gd name="connsiteY186" fmla="*/ 182250 h 608697"/>
              <a:gd name="connsiteX187" fmla="*/ 326424 w 609614"/>
              <a:gd name="connsiteY187" fmla="*/ 204065 h 608697"/>
              <a:gd name="connsiteX188" fmla="*/ 353986 w 609614"/>
              <a:gd name="connsiteY188" fmla="*/ 219344 h 608697"/>
              <a:gd name="connsiteX189" fmla="*/ 380996 w 609614"/>
              <a:gd name="connsiteY189" fmla="*/ 235544 h 608697"/>
              <a:gd name="connsiteX190" fmla="*/ 375465 w 609614"/>
              <a:gd name="connsiteY190" fmla="*/ 182250 h 608697"/>
              <a:gd name="connsiteX191" fmla="*/ 234149 w 609614"/>
              <a:gd name="connsiteY191" fmla="*/ 182250 h 608697"/>
              <a:gd name="connsiteX192" fmla="*/ 228618 w 609614"/>
              <a:gd name="connsiteY192" fmla="*/ 235544 h 608697"/>
              <a:gd name="connsiteX193" fmla="*/ 255628 w 609614"/>
              <a:gd name="connsiteY193" fmla="*/ 219344 h 608697"/>
              <a:gd name="connsiteX194" fmla="*/ 283098 w 609614"/>
              <a:gd name="connsiteY194" fmla="*/ 204157 h 608697"/>
              <a:gd name="connsiteX195" fmla="*/ 234149 w 609614"/>
              <a:gd name="connsiteY195" fmla="*/ 182250 h 608697"/>
              <a:gd name="connsiteX196" fmla="*/ 80389 w 609614"/>
              <a:gd name="connsiteY196" fmla="*/ 149666 h 608697"/>
              <a:gd name="connsiteX197" fmla="*/ 57896 w 609614"/>
              <a:gd name="connsiteY197" fmla="*/ 162000 h 608697"/>
              <a:gd name="connsiteX198" fmla="*/ 100024 w 609614"/>
              <a:gd name="connsiteY198" fmla="*/ 247602 h 608697"/>
              <a:gd name="connsiteX199" fmla="*/ 147866 w 609614"/>
              <a:gd name="connsiteY199" fmla="*/ 291784 h 608697"/>
              <a:gd name="connsiteX200" fmla="*/ 208154 w 609614"/>
              <a:gd name="connsiteY200" fmla="*/ 248615 h 608697"/>
              <a:gd name="connsiteX201" fmla="*/ 215436 w 609614"/>
              <a:gd name="connsiteY201" fmla="*/ 175070 h 608697"/>
              <a:gd name="connsiteX202" fmla="*/ 171004 w 609614"/>
              <a:gd name="connsiteY202" fmla="*/ 160435 h 608697"/>
              <a:gd name="connsiteX203" fmla="*/ 127863 w 609614"/>
              <a:gd name="connsiteY203" fmla="*/ 186576 h 608697"/>
              <a:gd name="connsiteX204" fmla="*/ 80389 w 609614"/>
              <a:gd name="connsiteY204" fmla="*/ 149666 h 608697"/>
              <a:gd name="connsiteX205" fmla="*/ 511250 w 609614"/>
              <a:gd name="connsiteY205" fmla="*/ 148193 h 608697"/>
              <a:gd name="connsiteX206" fmla="*/ 462116 w 609614"/>
              <a:gd name="connsiteY206" fmla="*/ 196333 h 608697"/>
              <a:gd name="connsiteX207" fmla="*/ 417131 w 609614"/>
              <a:gd name="connsiteY207" fmla="*/ 166970 h 608697"/>
              <a:gd name="connsiteX208" fmla="*/ 394178 w 609614"/>
              <a:gd name="connsiteY208" fmla="*/ 174978 h 608697"/>
              <a:gd name="connsiteX209" fmla="*/ 401553 w 609614"/>
              <a:gd name="connsiteY209" fmla="*/ 248615 h 608697"/>
              <a:gd name="connsiteX210" fmla="*/ 461748 w 609614"/>
              <a:gd name="connsiteY210" fmla="*/ 291784 h 608697"/>
              <a:gd name="connsiteX211" fmla="*/ 509590 w 609614"/>
              <a:gd name="connsiteY211" fmla="*/ 247602 h 608697"/>
              <a:gd name="connsiteX212" fmla="*/ 551718 w 609614"/>
              <a:gd name="connsiteY212" fmla="*/ 162000 h 608697"/>
              <a:gd name="connsiteX213" fmla="*/ 511250 w 609614"/>
              <a:gd name="connsiteY213" fmla="*/ 148193 h 608697"/>
              <a:gd name="connsiteX214" fmla="*/ 294963 w 609614"/>
              <a:gd name="connsiteY214" fmla="*/ 117844 h 608697"/>
              <a:gd name="connsiteX215" fmla="*/ 314651 w 609614"/>
              <a:gd name="connsiteY215" fmla="*/ 117844 h 608697"/>
              <a:gd name="connsiteX216" fmla="*/ 314651 w 609614"/>
              <a:gd name="connsiteY216" fmla="*/ 137461 h 608697"/>
              <a:gd name="connsiteX217" fmla="*/ 294963 w 609614"/>
              <a:gd name="connsiteY217" fmla="*/ 137461 h 608697"/>
              <a:gd name="connsiteX218" fmla="*/ 462116 w 609614"/>
              <a:gd name="connsiteY218" fmla="*/ 117818 h 608697"/>
              <a:gd name="connsiteX219" fmla="*/ 432618 w 609614"/>
              <a:gd name="connsiteY219" fmla="*/ 147273 h 608697"/>
              <a:gd name="connsiteX220" fmla="*/ 462116 w 609614"/>
              <a:gd name="connsiteY220" fmla="*/ 176727 h 608697"/>
              <a:gd name="connsiteX221" fmla="*/ 491615 w 609614"/>
              <a:gd name="connsiteY221" fmla="*/ 147273 h 608697"/>
              <a:gd name="connsiteX222" fmla="*/ 462116 w 609614"/>
              <a:gd name="connsiteY222" fmla="*/ 117818 h 608697"/>
              <a:gd name="connsiteX223" fmla="*/ 127863 w 609614"/>
              <a:gd name="connsiteY223" fmla="*/ 107969 h 608697"/>
              <a:gd name="connsiteX224" fmla="*/ 98364 w 609614"/>
              <a:gd name="connsiteY224" fmla="*/ 137424 h 608697"/>
              <a:gd name="connsiteX225" fmla="*/ 127863 w 609614"/>
              <a:gd name="connsiteY225" fmla="*/ 166878 h 608697"/>
              <a:gd name="connsiteX226" fmla="*/ 157361 w 609614"/>
              <a:gd name="connsiteY226" fmla="*/ 137424 h 608697"/>
              <a:gd name="connsiteX227" fmla="*/ 127863 w 609614"/>
              <a:gd name="connsiteY227" fmla="*/ 107969 h 608697"/>
              <a:gd name="connsiteX228" fmla="*/ 314651 w 609614"/>
              <a:gd name="connsiteY228" fmla="*/ 98227 h 608697"/>
              <a:gd name="connsiteX229" fmla="*/ 334339 w 609614"/>
              <a:gd name="connsiteY229" fmla="*/ 98227 h 608697"/>
              <a:gd name="connsiteX230" fmla="*/ 334339 w 609614"/>
              <a:gd name="connsiteY230" fmla="*/ 117844 h 608697"/>
              <a:gd name="connsiteX231" fmla="*/ 314651 w 609614"/>
              <a:gd name="connsiteY231" fmla="*/ 117844 h 608697"/>
              <a:gd name="connsiteX232" fmla="*/ 275346 w 609614"/>
              <a:gd name="connsiteY232" fmla="*/ 98227 h 608697"/>
              <a:gd name="connsiteX233" fmla="*/ 294963 w 609614"/>
              <a:gd name="connsiteY233" fmla="*/ 98227 h 608697"/>
              <a:gd name="connsiteX234" fmla="*/ 294963 w 609614"/>
              <a:gd name="connsiteY234" fmla="*/ 117844 h 608697"/>
              <a:gd name="connsiteX235" fmla="*/ 275346 w 609614"/>
              <a:gd name="connsiteY235" fmla="*/ 117844 h 608697"/>
              <a:gd name="connsiteX236" fmla="*/ 550621 w 609614"/>
              <a:gd name="connsiteY236" fmla="*/ 78539 h 608697"/>
              <a:gd name="connsiteX237" fmla="*/ 570309 w 609614"/>
              <a:gd name="connsiteY237" fmla="*/ 78539 h 608697"/>
              <a:gd name="connsiteX238" fmla="*/ 570309 w 609614"/>
              <a:gd name="connsiteY238" fmla="*/ 98227 h 608697"/>
              <a:gd name="connsiteX239" fmla="*/ 550621 w 609614"/>
              <a:gd name="connsiteY239" fmla="*/ 98227 h 608697"/>
              <a:gd name="connsiteX240" fmla="*/ 294963 w 609614"/>
              <a:gd name="connsiteY240" fmla="*/ 78539 h 608697"/>
              <a:gd name="connsiteX241" fmla="*/ 314651 w 609614"/>
              <a:gd name="connsiteY241" fmla="*/ 78539 h 608697"/>
              <a:gd name="connsiteX242" fmla="*/ 314651 w 609614"/>
              <a:gd name="connsiteY242" fmla="*/ 98227 h 608697"/>
              <a:gd name="connsiteX243" fmla="*/ 294963 w 609614"/>
              <a:gd name="connsiteY243" fmla="*/ 98227 h 608697"/>
              <a:gd name="connsiteX244" fmla="*/ 588304 w 609614"/>
              <a:gd name="connsiteY244" fmla="*/ 62944 h 608697"/>
              <a:gd name="connsiteX245" fmla="*/ 602205 w 609614"/>
              <a:gd name="connsiteY245" fmla="*/ 76845 h 608697"/>
              <a:gd name="connsiteX246" fmla="*/ 588304 w 609614"/>
              <a:gd name="connsiteY246" fmla="*/ 90747 h 608697"/>
              <a:gd name="connsiteX247" fmla="*/ 574402 w 609614"/>
              <a:gd name="connsiteY247" fmla="*/ 76845 h 608697"/>
              <a:gd name="connsiteX248" fmla="*/ 532628 w 609614"/>
              <a:gd name="connsiteY248" fmla="*/ 62944 h 608697"/>
              <a:gd name="connsiteX249" fmla="*/ 546529 w 609614"/>
              <a:gd name="connsiteY249" fmla="*/ 76845 h 608697"/>
              <a:gd name="connsiteX250" fmla="*/ 532628 w 609614"/>
              <a:gd name="connsiteY250" fmla="*/ 90747 h 608697"/>
              <a:gd name="connsiteX251" fmla="*/ 518726 w 609614"/>
              <a:gd name="connsiteY251" fmla="*/ 76845 h 608697"/>
              <a:gd name="connsiteX252" fmla="*/ 29496 w 609614"/>
              <a:gd name="connsiteY252" fmla="*/ 49043 h 608697"/>
              <a:gd name="connsiteX253" fmla="*/ 49113 w 609614"/>
              <a:gd name="connsiteY253" fmla="*/ 49043 h 608697"/>
              <a:gd name="connsiteX254" fmla="*/ 49113 w 609614"/>
              <a:gd name="connsiteY254" fmla="*/ 78539 h 608697"/>
              <a:gd name="connsiteX255" fmla="*/ 29496 w 609614"/>
              <a:gd name="connsiteY255" fmla="*/ 78539 h 608697"/>
              <a:gd name="connsiteX256" fmla="*/ 589997 w 609614"/>
              <a:gd name="connsiteY256" fmla="*/ 39305 h 608697"/>
              <a:gd name="connsiteX257" fmla="*/ 609614 w 609614"/>
              <a:gd name="connsiteY257" fmla="*/ 39305 h 608697"/>
              <a:gd name="connsiteX258" fmla="*/ 609614 w 609614"/>
              <a:gd name="connsiteY258" fmla="*/ 58922 h 608697"/>
              <a:gd name="connsiteX259" fmla="*/ 589997 w 609614"/>
              <a:gd name="connsiteY259" fmla="*/ 58922 h 608697"/>
              <a:gd name="connsiteX260" fmla="*/ 511316 w 609614"/>
              <a:gd name="connsiteY260" fmla="*/ 39305 h 608697"/>
              <a:gd name="connsiteX261" fmla="*/ 531004 w 609614"/>
              <a:gd name="connsiteY261" fmla="*/ 39305 h 608697"/>
              <a:gd name="connsiteX262" fmla="*/ 531004 w 609614"/>
              <a:gd name="connsiteY262" fmla="*/ 58922 h 608697"/>
              <a:gd name="connsiteX263" fmla="*/ 511316 w 609614"/>
              <a:gd name="connsiteY263" fmla="*/ 58922 h 608697"/>
              <a:gd name="connsiteX264" fmla="*/ 49113 w 609614"/>
              <a:gd name="connsiteY264" fmla="*/ 29426 h 608697"/>
              <a:gd name="connsiteX265" fmla="*/ 78609 w 609614"/>
              <a:gd name="connsiteY265" fmla="*/ 29426 h 608697"/>
              <a:gd name="connsiteX266" fmla="*/ 78609 w 609614"/>
              <a:gd name="connsiteY266" fmla="*/ 49043 h 608697"/>
              <a:gd name="connsiteX267" fmla="*/ 49113 w 609614"/>
              <a:gd name="connsiteY267" fmla="*/ 49043 h 608697"/>
              <a:gd name="connsiteX268" fmla="*/ 0 w 609614"/>
              <a:gd name="connsiteY268" fmla="*/ 29426 h 608697"/>
              <a:gd name="connsiteX269" fmla="*/ 29496 w 609614"/>
              <a:gd name="connsiteY269" fmla="*/ 29426 h 608697"/>
              <a:gd name="connsiteX270" fmla="*/ 29496 w 609614"/>
              <a:gd name="connsiteY270" fmla="*/ 49043 h 608697"/>
              <a:gd name="connsiteX271" fmla="*/ 0 w 609614"/>
              <a:gd name="connsiteY271" fmla="*/ 49043 h 608697"/>
              <a:gd name="connsiteX272" fmla="*/ 304853 w 609614"/>
              <a:gd name="connsiteY272" fmla="*/ 19605 h 608697"/>
              <a:gd name="connsiteX273" fmla="*/ 237191 w 609614"/>
              <a:gd name="connsiteY273" fmla="*/ 162368 h 608697"/>
              <a:gd name="connsiteX274" fmla="*/ 304853 w 609614"/>
              <a:gd name="connsiteY274" fmla="*/ 192835 h 608697"/>
              <a:gd name="connsiteX275" fmla="*/ 372423 w 609614"/>
              <a:gd name="connsiteY275" fmla="*/ 162368 h 608697"/>
              <a:gd name="connsiteX276" fmla="*/ 304853 w 609614"/>
              <a:gd name="connsiteY276" fmla="*/ 19605 h 608697"/>
              <a:gd name="connsiteX277" fmla="*/ 588314 w 609614"/>
              <a:gd name="connsiteY277" fmla="*/ 7480 h 608697"/>
              <a:gd name="connsiteX278" fmla="*/ 602134 w 609614"/>
              <a:gd name="connsiteY278" fmla="*/ 21381 h 608697"/>
              <a:gd name="connsiteX279" fmla="*/ 588314 w 609614"/>
              <a:gd name="connsiteY279" fmla="*/ 35283 h 608697"/>
              <a:gd name="connsiteX280" fmla="*/ 574402 w 609614"/>
              <a:gd name="connsiteY280" fmla="*/ 21381 h 608697"/>
              <a:gd name="connsiteX281" fmla="*/ 532628 w 609614"/>
              <a:gd name="connsiteY281" fmla="*/ 7480 h 608697"/>
              <a:gd name="connsiteX282" fmla="*/ 546529 w 609614"/>
              <a:gd name="connsiteY282" fmla="*/ 21381 h 608697"/>
              <a:gd name="connsiteX283" fmla="*/ 532628 w 609614"/>
              <a:gd name="connsiteY283" fmla="*/ 35283 h 608697"/>
              <a:gd name="connsiteX284" fmla="*/ 518726 w 609614"/>
              <a:gd name="connsiteY284" fmla="*/ 21381 h 608697"/>
              <a:gd name="connsiteX285" fmla="*/ 550621 w 609614"/>
              <a:gd name="connsiteY285" fmla="*/ 0 h 608697"/>
              <a:gd name="connsiteX286" fmla="*/ 570309 w 609614"/>
              <a:gd name="connsiteY286" fmla="*/ 0 h 608697"/>
              <a:gd name="connsiteX287" fmla="*/ 570309 w 609614"/>
              <a:gd name="connsiteY287" fmla="*/ 19617 h 608697"/>
              <a:gd name="connsiteX288" fmla="*/ 550621 w 609614"/>
              <a:gd name="connsiteY288" fmla="*/ 19617 h 608697"/>
              <a:gd name="connsiteX289" fmla="*/ 304853 w 609614"/>
              <a:gd name="connsiteY289" fmla="*/ 0 h 608697"/>
              <a:gd name="connsiteX290" fmla="*/ 391044 w 609614"/>
              <a:gd name="connsiteY290" fmla="*/ 155188 h 608697"/>
              <a:gd name="connsiteX291" fmla="*/ 412983 w 609614"/>
              <a:gd name="connsiteY291" fmla="*/ 147641 h 608697"/>
              <a:gd name="connsiteX292" fmla="*/ 412983 w 609614"/>
              <a:gd name="connsiteY292" fmla="*/ 147273 h 608697"/>
              <a:gd name="connsiteX293" fmla="*/ 462116 w 609614"/>
              <a:gd name="connsiteY293" fmla="*/ 98212 h 608697"/>
              <a:gd name="connsiteX294" fmla="*/ 507562 w 609614"/>
              <a:gd name="connsiteY294" fmla="*/ 128679 h 608697"/>
              <a:gd name="connsiteX295" fmla="*/ 568772 w 609614"/>
              <a:gd name="connsiteY295" fmla="*/ 152151 h 608697"/>
              <a:gd name="connsiteX296" fmla="*/ 523879 w 609614"/>
              <a:gd name="connsiteY296" fmla="*/ 261041 h 608697"/>
              <a:gd name="connsiteX297" fmla="*/ 477234 w 609614"/>
              <a:gd name="connsiteY297" fmla="*/ 304394 h 608697"/>
              <a:gd name="connsiteX298" fmla="*/ 496501 w 609614"/>
              <a:gd name="connsiteY298" fmla="*/ 321055 h 608697"/>
              <a:gd name="connsiteX299" fmla="*/ 521113 w 609614"/>
              <a:gd name="connsiteY299" fmla="*/ 314151 h 608697"/>
              <a:gd name="connsiteX300" fmla="*/ 570339 w 609614"/>
              <a:gd name="connsiteY300" fmla="*/ 363303 h 608697"/>
              <a:gd name="connsiteX301" fmla="*/ 559553 w 609614"/>
              <a:gd name="connsiteY301" fmla="*/ 393586 h 608697"/>
              <a:gd name="connsiteX302" fmla="*/ 568772 w 609614"/>
              <a:gd name="connsiteY302" fmla="*/ 456546 h 608697"/>
              <a:gd name="connsiteX303" fmla="*/ 511250 w 609614"/>
              <a:gd name="connsiteY303" fmla="*/ 480293 h 608697"/>
              <a:gd name="connsiteX304" fmla="*/ 391044 w 609614"/>
              <a:gd name="connsiteY304" fmla="*/ 453508 h 608697"/>
              <a:gd name="connsiteX305" fmla="*/ 386435 w 609614"/>
              <a:gd name="connsiteY305" fmla="*/ 477072 h 608697"/>
              <a:gd name="connsiteX306" fmla="*/ 412983 w 609614"/>
              <a:gd name="connsiteY306" fmla="*/ 520333 h 608697"/>
              <a:gd name="connsiteX307" fmla="*/ 363850 w 609614"/>
              <a:gd name="connsiteY307" fmla="*/ 569486 h 608697"/>
              <a:gd name="connsiteX308" fmla="*/ 355185 w 609614"/>
              <a:gd name="connsiteY308" fmla="*/ 568565 h 608697"/>
              <a:gd name="connsiteX309" fmla="*/ 304853 w 609614"/>
              <a:gd name="connsiteY309" fmla="*/ 608697 h 608697"/>
              <a:gd name="connsiteX310" fmla="*/ 218570 w 609614"/>
              <a:gd name="connsiteY310" fmla="*/ 453508 h 608697"/>
              <a:gd name="connsiteX311" fmla="*/ 98364 w 609614"/>
              <a:gd name="connsiteY311" fmla="*/ 480293 h 608697"/>
              <a:gd name="connsiteX312" fmla="*/ 40843 w 609614"/>
              <a:gd name="connsiteY312" fmla="*/ 456546 h 608697"/>
              <a:gd name="connsiteX313" fmla="*/ 53564 w 609614"/>
              <a:gd name="connsiteY313" fmla="*/ 387972 h 608697"/>
              <a:gd name="connsiteX314" fmla="*/ 39368 w 609614"/>
              <a:gd name="connsiteY314" fmla="*/ 353455 h 608697"/>
              <a:gd name="connsiteX315" fmla="*/ 88501 w 609614"/>
              <a:gd name="connsiteY315" fmla="*/ 304394 h 608697"/>
              <a:gd name="connsiteX316" fmla="*/ 119382 w 609614"/>
              <a:gd name="connsiteY316" fmla="*/ 315532 h 608697"/>
              <a:gd name="connsiteX317" fmla="*/ 132380 w 609614"/>
              <a:gd name="connsiteY317" fmla="*/ 304394 h 608697"/>
              <a:gd name="connsiteX318" fmla="*/ 85735 w 609614"/>
              <a:gd name="connsiteY318" fmla="*/ 261041 h 608697"/>
              <a:gd name="connsiteX319" fmla="*/ 40843 w 609614"/>
              <a:gd name="connsiteY319" fmla="*/ 152151 h 608697"/>
              <a:gd name="connsiteX320" fmla="*/ 79467 w 609614"/>
              <a:gd name="connsiteY320" fmla="*/ 129968 h 608697"/>
              <a:gd name="connsiteX321" fmla="*/ 127863 w 609614"/>
              <a:gd name="connsiteY321" fmla="*/ 88363 h 608697"/>
              <a:gd name="connsiteX322" fmla="*/ 176996 w 609614"/>
              <a:gd name="connsiteY322" fmla="*/ 137424 h 608697"/>
              <a:gd name="connsiteX323" fmla="*/ 176535 w 609614"/>
              <a:gd name="connsiteY323" fmla="*/ 141566 h 608697"/>
              <a:gd name="connsiteX324" fmla="*/ 218570 w 609614"/>
              <a:gd name="connsiteY324" fmla="*/ 155281 h 608697"/>
              <a:gd name="connsiteX325" fmla="*/ 304853 w 609614"/>
              <a:gd name="connsiteY325" fmla="*/ 0 h 608697"/>
              <a:gd name="connsiteX326" fmla="*/ 29496 w 609614"/>
              <a:gd name="connsiteY326" fmla="*/ 0 h 608697"/>
              <a:gd name="connsiteX327" fmla="*/ 49113 w 609614"/>
              <a:gd name="connsiteY327" fmla="*/ 0 h 608697"/>
              <a:gd name="connsiteX328" fmla="*/ 49113 w 609614"/>
              <a:gd name="connsiteY328" fmla="*/ 29426 h 608697"/>
              <a:gd name="connsiteX329" fmla="*/ 29496 w 609614"/>
              <a:gd name="connsiteY329" fmla="*/ 29426 h 608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Lst>
            <a:rect l="l" t="t" r="r" b="b"/>
            <a:pathLst>
              <a:path w="609614" h="608697">
                <a:moveTo>
                  <a:pt x="137602" y="589080"/>
                </a:moveTo>
                <a:lnTo>
                  <a:pt x="157360" y="589080"/>
                </a:lnTo>
                <a:lnTo>
                  <a:pt x="157360" y="608697"/>
                </a:lnTo>
                <a:lnTo>
                  <a:pt x="137602" y="608697"/>
                </a:lnTo>
                <a:close/>
                <a:moveTo>
                  <a:pt x="175331" y="573555"/>
                </a:moveTo>
                <a:lnTo>
                  <a:pt x="189186" y="587457"/>
                </a:lnTo>
                <a:lnTo>
                  <a:pt x="175331" y="601358"/>
                </a:lnTo>
                <a:lnTo>
                  <a:pt x="161383" y="587457"/>
                </a:lnTo>
                <a:close/>
                <a:moveTo>
                  <a:pt x="119750" y="573555"/>
                </a:moveTo>
                <a:lnTo>
                  <a:pt x="133651" y="587457"/>
                </a:lnTo>
                <a:lnTo>
                  <a:pt x="119750" y="601358"/>
                </a:lnTo>
                <a:lnTo>
                  <a:pt x="105848" y="587457"/>
                </a:lnTo>
                <a:close/>
                <a:moveTo>
                  <a:pt x="531004" y="569463"/>
                </a:moveTo>
                <a:lnTo>
                  <a:pt x="550621" y="569463"/>
                </a:lnTo>
                <a:lnTo>
                  <a:pt x="550621" y="589080"/>
                </a:lnTo>
                <a:lnTo>
                  <a:pt x="531004" y="589080"/>
                </a:lnTo>
                <a:close/>
                <a:moveTo>
                  <a:pt x="568581" y="553938"/>
                </a:moveTo>
                <a:lnTo>
                  <a:pt x="582517" y="567758"/>
                </a:lnTo>
                <a:lnTo>
                  <a:pt x="568581" y="581670"/>
                </a:lnTo>
                <a:lnTo>
                  <a:pt x="554644" y="567758"/>
                </a:lnTo>
                <a:close/>
                <a:moveTo>
                  <a:pt x="513011" y="553938"/>
                </a:moveTo>
                <a:lnTo>
                  <a:pt x="526912" y="567850"/>
                </a:lnTo>
                <a:lnTo>
                  <a:pt x="513011" y="581670"/>
                </a:lnTo>
                <a:lnTo>
                  <a:pt x="499109" y="567850"/>
                </a:lnTo>
                <a:close/>
                <a:moveTo>
                  <a:pt x="176978" y="549775"/>
                </a:moveTo>
                <a:lnTo>
                  <a:pt x="196595" y="549775"/>
                </a:lnTo>
                <a:lnTo>
                  <a:pt x="196595" y="569463"/>
                </a:lnTo>
                <a:lnTo>
                  <a:pt x="176978" y="569463"/>
                </a:lnTo>
                <a:close/>
                <a:moveTo>
                  <a:pt x="98368" y="549775"/>
                </a:moveTo>
                <a:lnTo>
                  <a:pt x="117985" y="549775"/>
                </a:lnTo>
                <a:lnTo>
                  <a:pt x="117985" y="569463"/>
                </a:lnTo>
                <a:lnTo>
                  <a:pt x="98368" y="569463"/>
                </a:lnTo>
                <a:close/>
                <a:moveTo>
                  <a:pt x="570309" y="530158"/>
                </a:moveTo>
                <a:lnTo>
                  <a:pt x="589997" y="530158"/>
                </a:lnTo>
                <a:lnTo>
                  <a:pt x="589997" y="549775"/>
                </a:lnTo>
                <a:lnTo>
                  <a:pt x="570309" y="549775"/>
                </a:lnTo>
                <a:close/>
                <a:moveTo>
                  <a:pt x="491629" y="530158"/>
                </a:moveTo>
                <a:lnTo>
                  <a:pt x="511317" y="530158"/>
                </a:lnTo>
                <a:lnTo>
                  <a:pt x="511317" y="549775"/>
                </a:lnTo>
                <a:lnTo>
                  <a:pt x="491629" y="549775"/>
                </a:lnTo>
                <a:close/>
                <a:moveTo>
                  <a:pt x="19617" y="530158"/>
                </a:moveTo>
                <a:lnTo>
                  <a:pt x="39375" y="530158"/>
                </a:lnTo>
                <a:lnTo>
                  <a:pt x="39375" y="549775"/>
                </a:lnTo>
                <a:lnTo>
                  <a:pt x="19617" y="549775"/>
                </a:lnTo>
                <a:close/>
                <a:moveTo>
                  <a:pt x="175238" y="517950"/>
                </a:moveTo>
                <a:lnTo>
                  <a:pt x="189186" y="531852"/>
                </a:lnTo>
                <a:lnTo>
                  <a:pt x="175238" y="545753"/>
                </a:lnTo>
                <a:lnTo>
                  <a:pt x="161383" y="531852"/>
                </a:lnTo>
                <a:close/>
                <a:moveTo>
                  <a:pt x="119750" y="517950"/>
                </a:moveTo>
                <a:lnTo>
                  <a:pt x="133651" y="531852"/>
                </a:lnTo>
                <a:lnTo>
                  <a:pt x="119750" y="545753"/>
                </a:lnTo>
                <a:lnTo>
                  <a:pt x="105848" y="531852"/>
                </a:lnTo>
                <a:close/>
                <a:moveTo>
                  <a:pt x="137602" y="510611"/>
                </a:moveTo>
                <a:lnTo>
                  <a:pt x="157360" y="510611"/>
                </a:lnTo>
                <a:lnTo>
                  <a:pt x="157360" y="530158"/>
                </a:lnTo>
                <a:lnTo>
                  <a:pt x="137602" y="530158"/>
                </a:lnTo>
                <a:close/>
                <a:moveTo>
                  <a:pt x="39375" y="510611"/>
                </a:moveTo>
                <a:lnTo>
                  <a:pt x="58992" y="510611"/>
                </a:lnTo>
                <a:lnTo>
                  <a:pt x="58992" y="530158"/>
                </a:lnTo>
                <a:lnTo>
                  <a:pt x="39375" y="530158"/>
                </a:lnTo>
                <a:close/>
                <a:moveTo>
                  <a:pt x="0" y="510611"/>
                </a:moveTo>
                <a:lnTo>
                  <a:pt x="19617" y="510611"/>
                </a:lnTo>
                <a:lnTo>
                  <a:pt x="19617" y="530158"/>
                </a:lnTo>
                <a:lnTo>
                  <a:pt x="0" y="530158"/>
                </a:lnTo>
                <a:close/>
                <a:moveTo>
                  <a:pt x="568581" y="498333"/>
                </a:moveTo>
                <a:lnTo>
                  <a:pt x="582517" y="512245"/>
                </a:lnTo>
                <a:lnTo>
                  <a:pt x="568581" y="526065"/>
                </a:lnTo>
                <a:lnTo>
                  <a:pt x="554644" y="512245"/>
                </a:lnTo>
                <a:close/>
                <a:moveTo>
                  <a:pt x="513011" y="498333"/>
                </a:moveTo>
                <a:lnTo>
                  <a:pt x="526912" y="512234"/>
                </a:lnTo>
                <a:lnTo>
                  <a:pt x="513011" y="526136"/>
                </a:lnTo>
                <a:lnTo>
                  <a:pt x="499109" y="512234"/>
                </a:lnTo>
                <a:close/>
                <a:moveTo>
                  <a:pt x="363850" y="490879"/>
                </a:moveTo>
                <a:cubicBezTo>
                  <a:pt x="347534" y="490879"/>
                  <a:pt x="334352" y="504133"/>
                  <a:pt x="334352" y="520333"/>
                </a:cubicBezTo>
                <a:cubicBezTo>
                  <a:pt x="334352" y="536626"/>
                  <a:pt x="347534" y="549788"/>
                  <a:pt x="363850" y="549788"/>
                </a:cubicBezTo>
                <a:cubicBezTo>
                  <a:pt x="380074" y="549788"/>
                  <a:pt x="393348" y="536626"/>
                  <a:pt x="393348" y="520333"/>
                </a:cubicBezTo>
                <a:cubicBezTo>
                  <a:pt x="393348" y="504133"/>
                  <a:pt x="380074" y="490879"/>
                  <a:pt x="363850" y="490879"/>
                </a:cubicBezTo>
                <a:close/>
                <a:moveTo>
                  <a:pt x="531004" y="490853"/>
                </a:moveTo>
                <a:lnTo>
                  <a:pt x="550621" y="490853"/>
                </a:lnTo>
                <a:lnTo>
                  <a:pt x="550621" y="510611"/>
                </a:lnTo>
                <a:lnTo>
                  <a:pt x="531004" y="510611"/>
                </a:lnTo>
                <a:close/>
                <a:moveTo>
                  <a:pt x="19617" y="490853"/>
                </a:moveTo>
                <a:lnTo>
                  <a:pt x="39375" y="490853"/>
                </a:lnTo>
                <a:lnTo>
                  <a:pt x="39375" y="510611"/>
                </a:lnTo>
                <a:lnTo>
                  <a:pt x="19617" y="510611"/>
                </a:lnTo>
                <a:close/>
                <a:moveTo>
                  <a:pt x="304853" y="415861"/>
                </a:moveTo>
                <a:cubicBezTo>
                  <a:pt x="282176" y="427183"/>
                  <a:pt x="259407" y="437492"/>
                  <a:pt x="237191" y="446328"/>
                </a:cubicBezTo>
                <a:cubicBezTo>
                  <a:pt x="252033" y="534509"/>
                  <a:pt x="279411" y="589092"/>
                  <a:pt x="304853" y="589092"/>
                </a:cubicBezTo>
                <a:cubicBezTo>
                  <a:pt x="315178" y="589092"/>
                  <a:pt x="326332" y="579335"/>
                  <a:pt x="336840" y="561294"/>
                </a:cubicBezTo>
                <a:cubicBezTo>
                  <a:pt x="323474" y="552549"/>
                  <a:pt x="314625" y="537454"/>
                  <a:pt x="314625" y="520333"/>
                </a:cubicBezTo>
                <a:cubicBezTo>
                  <a:pt x="314625" y="493272"/>
                  <a:pt x="336748" y="471273"/>
                  <a:pt x="363850" y="471273"/>
                </a:cubicBezTo>
                <a:cubicBezTo>
                  <a:pt x="365048" y="471273"/>
                  <a:pt x="366247" y="471549"/>
                  <a:pt x="367537" y="471641"/>
                </a:cubicBezTo>
                <a:cubicBezTo>
                  <a:pt x="369289" y="463449"/>
                  <a:pt x="370856" y="454981"/>
                  <a:pt x="372331" y="446328"/>
                </a:cubicBezTo>
                <a:cubicBezTo>
                  <a:pt x="350115" y="437400"/>
                  <a:pt x="327346" y="427183"/>
                  <a:pt x="304853" y="415861"/>
                </a:cubicBezTo>
                <a:close/>
                <a:moveTo>
                  <a:pt x="380996" y="373244"/>
                </a:moveTo>
                <a:cubicBezTo>
                  <a:pt x="372146" y="378675"/>
                  <a:pt x="363205" y="384106"/>
                  <a:pt x="353986" y="389352"/>
                </a:cubicBezTo>
                <a:cubicBezTo>
                  <a:pt x="344860" y="394599"/>
                  <a:pt x="335642" y="399661"/>
                  <a:pt x="326332" y="404632"/>
                </a:cubicBezTo>
                <a:cubicBezTo>
                  <a:pt x="343293" y="412824"/>
                  <a:pt x="359702" y="420096"/>
                  <a:pt x="375373" y="426539"/>
                </a:cubicBezTo>
                <a:cubicBezTo>
                  <a:pt x="377770" y="409326"/>
                  <a:pt x="379705" y="391561"/>
                  <a:pt x="380996" y="373244"/>
                </a:cubicBezTo>
                <a:close/>
                <a:moveTo>
                  <a:pt x="228618" y="373152"/>
                </a:moveTo>
                <a:cubicBezTo>
                  <a:pt x="230001" y="391930"/>
                  <a:pt x="231845" y="409786"/>
                  <a:pt x="234149" y="426539"/>
                </a:cubicBezTo>
                <a:cubicBezTo>
                  <a:pt x="249912" y="420188"/>
                  <a:pt x="266321" y="412916"/>
                  <a:pt x="283282" y="404632"/>
                </a:cubicBezTo>
                <a:cubicBezTo>
                  <a:pt x="273972" y="399661"/>
                  <a:pt x="264754" y="394599"/>
                  <a:pt x="255628" y="389352"/>
                </a:cubicBezTo>
                <a:cubicBezTo>
                  <a:pt x="246502" y="384106"/>
                  <a:pt x="237468" y="378675"/>
                  <a:pt x="228618" y="373152"/>
                </a:cubicBezTo>
                <a:close/>
                <a:moveTo>
                  <a:pt x="521113" y="333849"/>
                </a:moveTo>
                <a:cubicBezTo>
                  <a:pt x="504889" y="333849"/>
                  <a:pt x="491615" y="347011"/>
                  <a:pt x="491615" y="363303"/>
                </a:cubicBezTo>
                <a:cubicBezTo>
                  <a:pt x="491615" y="379503"/>
                  <a:pt x="504889" y="392758"/>
                  <a:pt x="521113" y="392758"/>
                </a:cubicBezTo>
                <a:cubicBezTo>
                  <a:pt x="537430" y="392758"/>
                  <a:pt x="550612" y="379503"/>
                  <a:pt x="550612" y="363303"/>
                </a:cubicBezTo>
                <a:cubicBezTo>
                  <a:pt x="550612" y="347011"/>
                  <a:pt x="537430" y="333849"/>
                  <a:pt x="521113" y="333849"/>
                </a:cubicBezTo>
                <a:close/>
                <a:moveTo>
                  <a:pt x="88501" y="324000"/>
                </a:moveTo>
                <a:cubicBezTo>
                  <a:pt x="72277" y="324000"/>
                  <a:pt x="59002" y="337255"/>
                  <a:pt x="59002" y="353455"/>
                </a:cubicBezTo>
                <a:cubicBezTo>
                  <a:pt x="59002" y="369655"/>
                  <a:pt x="72277" y="382909"/>
                  <a:pt x="88501" y="382909"/>
                </a:cubicBezTo>
                <a:cubicBezTo>
                  <a:pt x="104725" y="382909"/>
                  <a:pt x="117999" y="369655"/>
                  <a:pt x="117999" y="353455"/>
                </a:cubicBezTo>
                <a:cubicBezTo>
                  <a:pt x="117999" y="337255"/>
                  <a:pt x="104725" y="324000"/>
                  <a:pt x="88501" y="324000"/>
                </a:cubicBezTo>
                <a:close/>
                <a:moveTo>
                  <a:pt x="461748" y="317005"/>
                </a:moveTo>
                <a:cubicBezTo>
                  <a:pt x="443127" y="331548"/>
                  <a:pt x="423031" y="346091"/>
                  <a:pt x="401553" y="360174"/>
                </a:cubicBezTo>
                <a:cubicBezTo>
                  <a:pt x="400078" y="385763"/>
                  <a:pt x="397589" y="410431"/>
                  <a:pt x="394178" y="433810"/>
                </a:cubicBezTo>
                <a:cubicBezTo>
                  <a:pt x="477972" y="465106"/>
                  <a:pt x="539089" y="468696"/>
                  <a:pt x="551718" y="446697"/>
                </a:cubicBezTo>
                <a:cubicBezTo>
                  <a:pt x="556788" y="438044"/>
                  <a:pt x="554115" y="423777"/>
                  <a:pt x="544343" y="406289"/>
                </a:cubicBezTo>
                <a:cubicBezTo>
                  <a:pt x="537337" y="410063"/>
                  <a:pt x="529594" y="412364"/>
                  <a:pt x="521113" y="412364"/>
                </a:cubicBezTo>
                <a:cubicBezTo>
                  <a:pt x="494012" y="412364"/>
                  <a:pt x="471980" y="390365"/>
                  <a:pt x="471980" y="363303"/>
                </a:cubicBezTo>
                <a:cubicBezTo>
                  <a:pt x="471980" y="352350"/>
                  <a:pt x="475667" y="342409"/>
                  <a:pt x="481751" y="334217"/>
                </a:cubicBezTo>
                <a:cubicBezTo>
                  <a:pt x="475299" y="328418"/>
                  <a:pt x="468661" y="322711"/>
                  <a:pt x="461748" y="317005"/>
                </a:cubicBezTo>
                <a:close/>
                <a:moveTo>
                  <a:pt x="147959" y="317005"/>
                </a:moveTo>
                <a:cubicBezTo>
                  <a:pt x="142428" y="321515"/>
                  <a:pt x="136989" y="326117"/>
                  <a:pt x="131827" y="330719"/>
                </a:cubicBezTo>
                <a:cubicBezTo>
                  <a:pt x="135422" y="337531"/>
                  <a:pt x="137634" y="345262"/>
                  <a:pt x="137634" y="353455"/>
                </a:cubicBezTo>
                <a:cubicBezTo>
                  <a:pt x="137634" y="380516"/>
                  <a:pt x="115603" y="402515"/>
                  <a:pt x="88501" y="402515"/>
                </a:cubicBezTo>
                <a:cubicBezTo>
                  <a:pt x="81956" y="402515"/>
                  <a:pt x="75595" y="401226"/>
                  <a:pt x="69880" y="398833"/>
                </a:cubicBezTo>
                <a:cubicBezTo>
                  <a:pt x="56421" y="419819"/>
                  <a:pt x="52089" y="436664"/>
                  <a:pt x="57896" y="446697"/>
                </a:cubicBezTo>
                <a:cubicBezTo>
                  <a:pt x="70617" y="468696"/>
                  <a:pt x="131642" y="465106"/>
                  <a:pt x="215528" y="433810"/>
                </a:cubicBezTo>
                <a:cubicBezTo>
                  <a:pt x="212118" y="410155"/>
                  <a:pt x="209629" y="385302"/>
                  <a:pt x="208154" y="360174"/>
                </a:cubicBezTo>
                <a:cubicBezTo>
                  <a:pt x="186583" y="346091"/>
                  <a:pt x="166487" y="331548"/>
                  <a:pt x="147959" y="317005"/>
                </a:cubicBezTo>
                <a:close/>
                <a:moveTo>
                  <a:pt x="304878" y="274932"/>
                </a:moveTo>
                <a:cubicBezTo>
                  <a:pt x="288561" y="274932"/>
                  <a:pt x="275378" y="288098"/>
                  <a:pt x="275378" y="304394"/>
                </a:cubicBezTo>
                <a:cubicBezTo>
                  <a:pt x="275378" y="320599"/>
                  <a:pt x="288561" y="333857"/>
                  <a:pt x="304878" y="333857"/>
                </a:cubicBezTo>
                <a:cubicBezTo>
                  <a:pt x="321103" y="333857"/>
                  <a:pt x="334378" y="320599"/>
                  <a:pt x="334378" y="304394"/>
                </a:cubicBezTo>
                <a:cubicBezTo>
                  <a:pt x="334378" y="288098"/>
                  <a:pt x="321103" y="274932"/>
                  <a:pt x="304878" y="274932"/>
                </a:cubicBezTo>
                <a:close/>
                <a:moveTo>
                  <a:pt x="402567" y="272915"/>
                </a:moveTo>
                <a:cubicBezTo>
                  <a:pt x="402935" y="283408"/>
                  <a:pt x="403120" y="293901"/>
                  <a:pt x="403120" y="304394"/>
                </a:cubicBezTo>
                <a:cubicBezTo>
                  <a:pt x="403120" y="314980"/>
                  <a:pt x="402935" y="325381"/>
                  <a:pt x="402567" y="335782"/>
                </a:cubicBezTo>
                <a:cubicBezTo>
                  <a:pt x="417869" y="325381"/>
                  <a:pt x="432342" y="314887"/>
                  <a:pt x="445985" y="304394"/>
                </a:cubicBezTo>
                <a:cubicBezTo>
                  <a:pt x="432342" y="293717"/>
                  <a:pt x="417869" y="283224"/>
                  <a:pt x="402567" y="272915"/>
                </a:cubicBezTo>
                <a:close/>
                <a:moveTo>
                  <a:pt x="207048" y="272915"/>
                </a:moveTo>
                <a:cubicBezTo>
                  <a:pt x="191837" y="283224"/>
                  <a:pt x="177365" y="293717"/>
                  <a:pt x="163722" y="304394"/>
                </a:cubicBezTo>
                <a:cubicBezTo>
                  <a:pt x="177273" y="314887"/>
                  <a:pt x="191745" y="325381"/>
                  <a:pt x="207048" y="335782"/>
                </a:cubicBezTo>
                <a:cubicBezTo>
                  <a:pt x="206679" y="325289"/>
                  <a:pt x="206494" y="314795"/>
                  <a:pt x="206494" y="304394"/>
                </a:cubicBezTo>
                <a:cubicBezTo>
                  <a:pt x="206494" y="293901"/>
                  <a:pt x="206679" y="283408"/>
                  <a:pt x="207048" y="272915"/>
                </a:cubicBezTo>
                <a:close/>
                <a:moveTo>
                  <a:pt x="295014" y="235618"/>
                </a:moveTo>
                <a:lnTo>
                  <a:pt x="314650" y="235618"/>
                </a:lnTo>
                <a:lnTo>
                  <a:pt x="314650" y="256242"/>
                </a:lnTo>
                <a:cubicBezTo>
                  <a:pt x="325252" y="258451"/>
                  <a:pt x="334563" y="264160"/>
                  <a:pt x="341477" y="271893"/>
                </a:cubicBezTo>
                <a:lnTo>
                  <a:pt x="359546" y="261490"/>
                </a:lnTo>
                <a:lnTo>
                  <a:pt x="369410" y="278523"/>
                </a:lnTo>
                <a:lnTo>
                  <a:pt x="351249" y="288926"/>
                </a:lnTo>
                <a:cubicBezTo>
                  <a:pt x="352908" y="293806"/>
                  <a:pt x="354015" y="298962"/>
                  <a:pt x="354015" y="304394"/>
                </a:cubicBezTo>
                <a:cubicBezTo>
                  <a:pt x="354015" y="309826"/>
                  <a:pt x="352908" y="314890"/>
                  <a:pt x="351249" y="319770"/>
                </a:cubicBezTo>
                <a:lnTo>
                  <a:pt x="369410" y="330266"/>
                </a:lnTo>
                <a:lnTo>
                  <a:pt x="359546" y="347207"/>
                </a:lnTo>
                <a:lnTo>
                  <a:pt x="341477" y="336803"/>
                </a:lnTo>
                <a:cubicBezTo>
                  <a:pt x="334563" y="344629"/>
                  <a:pt x="325252" y="350337"/>
                  <a:pt x="314650" y="352455"/>
                </a:cubicBezTo>
                <a:lnTo>
                  <a:pt x="314650" y="373079"/>
                </a:lnTo>
                <a:lnTo>
                  <a:pt x="295014" y="373079"/>
                </a:lnTo>
                <a:lnTo>
                  <a:pt x="295014" y="352455"/>
                </a:lnTo>
                <a:cubicBezTo>
                  <a:pt x="284412" y="350337"/>
                  <a:pt x="275193" y="344629"/>
                  <a:pt x="268279" y="336803"/>
                </a:cubicBezTo>
                <a:lnTo>
                  <a:pt x="250118" y="347207"/>
                </a:lnTo>
                <a:lnTo>
                  <a:pt x="240346" y="330266"/>
                </a:lnTo>
                <a:lnTo>
                  <a:pt x="258415" y="319770"/>
                </a:lnTo>
                <a:cubicBezTo>
                  <a:pt x="256756" y="314890"/>
                  <a:pt x="255649" y="309826"/>
                  <a:pt x="255649" y="304394"/>
                </a:cubicBezTo>
                <a:cubicBezTo>
                  <a:pt x="255649" y="298962"/>
                  <a:pt x="256756" y="293806"/>
                  <a:pt x="258415" y="288926"/>
                </a:cubicBezTo>
                <a:lnTo>
                  <a:pt x="240346" y="278523"/>
                </a:lnTo>
                <a:lnTo>
                  <a:pt x="250118" y="261490"/>
                </a:lnTo>
                <a:lnTo>
                  <a:pt x="268279" y="271893"/>
                </a:lnTo>
                <a:cubicBezTo>
                  <a:pt x="275193" y="264160"/>
                  <a:pt x="284412" y="258451"/>
                  <a:pt x="295014" y="256242"/>
                </a:cubicBezTo>
                <a:close/>
                <a:moveTo>
                  <a:pt x="304761" y="214926"/>
                </a:moveTo>
                <a:cubicBezTo>
                  <a:pt x="291671" y="221645"/>
                  <a:pt x="278581" y="228825"/>
                  <a:pt x="265491" y="236373"/>
                </a:cubicBezTo>
                <a:cubicBezTo>
                  <a:pt x="252401" y="243920"/>
                  <a:pt x="239588" y="251652"/>
                  <a:pt x="227143" y="259660"/>
                </a:cubicBezTo>
                <a:cubicBezTo>
                  <a:pt x="226498" y="274111"/>
                  <a:pt x="226129" y="289023"/>
                  <a:pt x="226129" y="304394"/>
                </a:cubicBezTo>
                <a:cubicBezTo>
                  <a:pt x="226129" y="319674"/>
                  <a:pt x="226498" y="334585"/>
                  <a:pt x="227143" y="349036"/>
                </a:cubicBezTo>
                <a:cubicBezTo>
                  <a:pt x="239588" y="356952"/>
                  <a:pt x="252309" y="364776"/>
                  <a:pt x="265491" y="372416"/>
                </a:cubicBezTo>
                <a:cubicBezTo>
                  <a:pt x="278858" y="380056"/>
                  <a:pt x="291948" y="387235"/>
                  <a:pt x="304853" y="393863"/>
                </a:cubicBezTo>
                <a:cubicBezTo>
                  <a:pt x="317667" y="387235"/>
                  <a:pt x="330849" y="380056"/>
                  <a:pt x="344123" y="372416"/>
                </a:cubicBezTo>
                <a:cubicBezTo>
                  <a:pt x="357305" y="364776"/>
                  <a:pt x="370026" y="356952"/>
                  <a:pt x="382471" y="349036"/>
                </a:cubicBezTo>
                <a:cubicBezTo>
                  <a:pt x="383116" y="334401"/>
                  <a:pt x="383485" y="319490"/>
                  <a:pt x="383485" y="304394"/>
                </a:cubicBezTo>
                <a:cubicBezTo>
                  <a:pt x="383485" y="289023"/>
                  <a:pt x="383116" y="274111"/>
                  <a:pt x="382471" y="259660"/>
                </a:cubicBezTo>
                <a:cubicBezTo>
                  <a:pt x="370118" y="251744"/>
                  <a:pt x="357305" y="243920"/>
                  <a:pt x="344123" y="236373"/>
                </a:cubicBezTo>
                <a:cubicBezTo>
                  <a:pt x="331033" y="228825"/>
                  <a:pt x="317851" y="221645"/>
                  <a:pt x="304761" y="214926"/>
                </a:cubicBezTo>
                <a:close/>
                <a:moveTo>
                  <a:pt x="375465" y="182250"/>
                </a:moveTo>
                <a:cubicBezTo>
                  <a:pt x="359425" y="188785"/>
                  <a:pt x="343017" y="196057"/>
                  <a:pt x="326424" y="204065"/>
                </a:cubicBezTo>
                <a:cubicBezTo>
                  <a:pt x="335642" y="208943"/>
                  <a:pt x="344768" y="214006"/>
                  <a:pt x="353986" y="219344"/>
                </a:cubicBezTo>
                <a:cubicBezTo>
                  <a:pt x="363205" y="224683"/>
                  <a:pt x="372146" y="230114"/>
                  <a:pt x="380996" y="235544"/>
                </a:cubicBezTo>
                <a:cubicBezTo>
                  <a:pt x="379705" y="216859"/>
                  <a:pt x="377770" y="199002"/>
                  <a:pt x="375465" y="182250"/>
                </a:cubicBezTo>
                <a:close/>
                <a:moveTo>
                  <a:pt x="234149" y="182250"/>
                </a:moveTo>
                <a:cubicBezTo>
                  <a:pt x="231845" y="199094"/>
                  <a:pt x="230001" y="216859"/>
                  <a:pt x="228618" y="235544"/>
                </a:cubicBezTo>
                <a:cubicBezTo>
                  <a:pt x="237468" y="230114"/>
                  <a:pt x="246502" y="224683"/>
                  <a:pt x="255628" y="219344"/>
                </a:cubicBezTo>
                <a:cubicBezTo>
                  <a:pt x="264846" y="214006"/>
                  <a:pt x="273972" y="209035"/>
                  <a:pt x="283098" y="204157"/>
                </a:cubicBezTo>
                <a:cubicBezTo>
                  <a:pt x="266597" y="196057"/>
                  <a:pt x="250189" y="188785"/>
                  <a:pt x="234149" y="182250"/>
                </a:cubicBezTo>
                <a:close/>
                <a:moveTo>
                  <a:pt x="80389" y="149666"/>
                </a:moveTo>
                <a:cubicBezTo>
                  <a:pt x="71263" y="151323"/>
                  <a:pt x="62045" y="154820"/>
                  <a:pt x="57896" y="162000"/>
                </a:cubicBezTo>
                <a:cubicBezTo>
                  <a:pt x="48678" y="177924"/>
                  <a:pt x="64441" y="209864"/>
                  <a:pt x="100024" y="247602"/>
                </a:cubicBezTo>
                <a:cubicBezTo>
                  <a:pt x="113759" y="262145"/>
                  <a:pt x="129891" y="276965"/>
                  <a:pt x="147866" y="291784"/>
                </a:cubicBezTo>
                <a:cubicBezTo>
                  <a:pt x="166487" y="277149"/>
                  <a:pt x="186675" y="262606"/>
                  <a:pt x="208154" y="248615"/>
                </a:cubicBezTo>
                <a:cubicBezTo>
                  <a:pt x="209536" y="223486"/>
                  <a:pt x="212025" y="198726"/>
                  <a:pt x="215436" y="175070"/>
                </a:cubicBezTo>
                <a:cubicBezTo>
                  <a:pt x="200134" y="169271"/>
                  <a:pt x="185200" y="164393"/>
                  <a:pt x="171004" y="160435"/>
                </a:cubicBezTo>
                <a:cubicBezTo>
                  <a:pt x="162708" y="175899"/>
                  <a:pt x="146576" y="186576"/>
                  <a:pt x="127863" y="186576"/>
                </a:cubicBezTo>
                <a:cubicBezTo>
                  <a:pt x="105002" y="186576"/>
                  <a:pt x="85920" y="170836"/>
                  <a:pt x="80389" y="149666"/>
                </a:cubicBezTo>
                <a:close/>
                <a:moveTo>
                  <a:pt x="511250" y="148193"/>
                </a:moveTo>
                <a:cubicBezTo>
                  <a:pt x="510697" y="174794"/>
                  <a:pt x="488942" y="196333"/>
                  <a:pt x="462116" y="196333"/>
                </a:cubicBezTo>
                <a:cubicBezTo>
                  <a:pt x="442021" y="196333"/>
                  <a:pt x="424783" y="184275"/>
                  <a:pt x="417131" y="166970"/>
                </a:cubicBezTo>
                <a:cubicBezTo>
                  <a:pt x="409572" y="169456"/>
                  <a:pt x="401921" y="172125"/>
                  <a:pt x="394178" y="174978"/>
                </a:cubicBezTo>
                <a:cubicBezTo>
                  <a:pt x="397589" y="198634"/>
                  <a:pt x="400078" y="223486"/>
                  <a:pt x="401553" y="248615"/>
                </a:cubicBezTo>
                <a:cubicBezTo>
                  <a:pt x="422939" y="262606"/>
                  <a:pt x="443127" y="277149"/>
                  <a:pt x="461748" y="291784"/>
                </a:cubicBezTo>
                <a:cubicBezTo>
                  <a:pt x="479723" y="276965"/>
                  <a:pt x="495947" y="262145"/>
                  <a:pt x="509590" y="247602"/>
                </a:cubicBezTo>
                <a:cubicBezTo>
                  <a:pt x="545173" y="209864"/>
                  <a:pt x="560936" y="177924"/>
                  <a:pt x="551718" y="162000"/>
                </a:cubicBezTo>
                <a:cubicBezTo>
                  <a:pt x="546556" y="152979"/>
                  <a:pt x="532267" y="148193"/>
                  <a:pt x="511250" y="148193"/>
                </a:cubicBezTo>
                <a:close/>
                <a:moveTo>
                  <a:pt x="294963" y="117844"/>
                </a:moveTo>
                <a:lnTo>
                  <a:pt x="314651" y="117844"/>
                </a:lnTo>
                <a:lnTo>
                  <a:pt x="314651" y="137461"/>
                </a:lnTo>
                <a:lnTo>
                  <a:pt x="294963" y="137461"/>
                </a:lnTo>
                <a:close/>
                <a:moveTo>
                  <a:pt x="462116" y="117818"/>
                </a:moveTo>
                <a:cubicBezTo>
                  <a:pt x="445892" y="117818"/>
                  <a:pt x="432618" y="131073"/>
                  <a:pt x="432618" y="147273"/>
                </a:cubicBezTo>
                <a:cubicBezTo>
                  <a:pt x="432618" y="163473"/>
                  <a:pt x="445892" y="176727"/>
                  <a:pt x="462116" y="176727"/>
                </a:cubicBezTo>
                <a:cubicBezTo>
                  <a:pt x="478433" y="176727"/>
                  <a:pt x="491615" y="163473"/>
                  <a:pt x="491615" y="147273"/>
                </a:cubicBezTo>
                <a:cubicBezTo>
                  <a:pt x="491615" y="131073"/>
                  <a:pt x="478433" y="117818"/>
                  <a:pt x="462116" y="117818"/>
                </a:cubicBezTo>
                <a:close/>
                <a:moveTo>
                  <a:pt x="127863" y="107969"/>
                </a:moveTo>
                <a:cubicBezTo>
                  <a:pt x="111546" y="107969"/>
                  <a:pt x="98364" y="121224"/>
                  <a:pt x="98364" y="137424"/>
                </a:cubicBezTo>
                <a:cubicBezTo>
                  <a:pt x="98364" y="153716"/>
                  <a:pt x="111546" y="166878"/>
                  <a:pt x="127863" y="166878"/>
                </a:cubicBezTo>
                <a:cubicBezTo>
                  <a:pt x="144087" y="166878"/>
                  <a:pt x="157361" y="153716"/>
                  <a:pt x="157361" y="137424"/>
                </a:cubicBezTo>
                <a:cubicBezTo>
                  <a:pt x="157361" y="121224"/>
                  <a:pt x="144087" y="107969"/>
                  <a:pt x="127863" y="107969"/>
                </a:cubicBezTo>
                <a:close/>
                <a:moveTo>
                  <a:pt x="314651" y="98227"/>
                </a:moveTo>
                <a:lnTo>
                  <a:pt x="334339" y="98227"/>
                </a:lnTo>
                <a:lnTo>
                  <a:pt x="334339" y="117844"/>
                </a:lnTo>
                <a:lnTo>
                  <a:pt x="314651" y="117844"/>
                </a:lnTo>
                <a:close/>
                <a:moveTo>
                  <a:pt x="275346" y="98227"/>
                </a:moveTo>
                <a:lnTo>
                  <a:pt x="294963" y="98227"/>
                </a:lnTo>
                <a:lnTo>
                  <a:pt x="294963" y="117844"/>
                </a:lnTo>
                <a:lnTo>
                  <a:pt x="275346" y="117844"/>
                </a:lnTo>
                <a:close/>
                <a:moveTo>
                  <a:pt x="550621" y="78539"/>
                </a:moveTo>
                <a:lnTo>
                  <a:pt x="570309" y="78539"/>
                </a:lnTo>
                <a:lnTo>
                  <a:pt x="570309" y="98227"/>
                </a:lnTo>
                <a:lnTo>
                  <a:pt x="550621" y="98227"/>
                </a:lnTo>
                <a:close/>
                <a:moveTo>
                  <a:pt x="294963" y="78539"/>
                </a:moveTo>
                <a:lnTo>
                  <a:pt x="314651" y="78539"/>
                </a:lnTo>
                <a:lnTo>
                  <a:pt x="314651" y="98227"/>
                </a:lnTo>
                <a:lnTo>
                  <a:pt x="294963" y="98227"/>
                </a:lnTo>
                <a:close/>
                <a:moveTo>
                  <a:pt x="588304" y="62944"/>
                </a:moveTo>
                <a:lnTo>
                  <a:pt x="602205" y="76845"/>
                </a:lnTo>
                <a:lnTo>
                  <a:pt x="588304" y="90747"/>
                </a:lnTo>
                <a:lnTo>
                  <a:pt x="574402" y="76845"/>
                </a:lnTo>
                <a:close/>
                <a:moveTo>
                  <a:pt x="532628" y="62944"/>
                </a:moveTo>
                <a:lnTo>
                  <a:pt x="546529" y="76845"/>
                </a:lnTo>
                <a:lnTo>
                  <a:pt x="532628" y="90747"/>
                </a:lnTo>
                <a:lnTo>
                  <a:pt x="518726" y="76845"/>
                </a:lnTo>
                <a:close/>
                <a:moveTo>
                  <a:pt x="29496" y="49043"/>
                </a:moveTo>
                <a:lnTo>
                  <a:pt x="49113" y="49043"/>
                </a:lnTo>
                <a:lnTo>
                  <a:pt x="49113" y="78539"/>
                </a:lnTo>
                <a:lnTo>
                  <a:pt x="29496" y="78539"/>
                </a:lnTo>
                <a:close/>
                <a:moveTo>
                  <a:pt x="589997" y="39305"/>
                </a:moveTo>
                <a:lnTo>
                  <a:pt x="609614" y="39305"/>
                </a:lnTo>
                <a:lnTo>
                  <a:pt x="609614" y="58922"/>
                </a:lnTo>
                <a:lnTo>
                  <a:pt x="589997" y="58922"/>
                </a:lnTo>
                <a:close/>
                <a:moveTo>
                  <a:pt x="511316" y="39305"/>
                </a:moveTo>
                <a:lnTo>
                  <a:pt x="531004" y="39305"/>
                </a:lnTo>
                <a:lnTo>
                  <a:pt x="531004" y="58922"/>
                </a:lnTo>
                <a:lnTo>
                  <a:pt x="511316" y="58922"/>
                </a:lnTo>
                <a:close/>
                <a:moveTo>
                  <a:pt x="49113" y="29426"/>
                </a:moveTo>
                <a:lnTo>
                  <a:pt x="78609" y="29426"/>
                </a:lnTo>
                <a:lnTo>
                  <a:pt x="78609" y="49043"/>
                </a:lnTo>
                <a:lnTo>
                  <a:pt x="49113" y="49043"/>
                </a:lnTo>
                <a:close/>
                <a:moveTo>
                  <a:pt x="0" y="29426"/>
                </a:moveTo>
                <a:lnTo>
                  <a:pt x="29496" y="29426"/>
                </a:lnTo>
                <a:lnTo>
                  <a:pt x="29496" y="49043"/>
                </a:lnTo>
                <a:lnTo>
                  <a:pt x="0" y="49043"/>
                </a:lnTo>
                <a:close/>
                <a:moveTo>
                  <a:pt x="304853" y="19605"/>
                </a:moveTo>
                <a:cubicBezTo>
                  <a:pt x="279411" y="19605"/>
                  <a:pt x="252033" y="74280"/>
                  <a:pt x="237191" y="162368"/>
                </a:cubicBezTo>
                <a:cubicBezTo>
                  <a:pt x="259223" y="171112"/>
                  <a:pt x="281900" y="181329"/>
                  <a:pt x="304853" y="192835"/>
                </a:cubicBezTo>
                <a:cubicBezTo>
                  <a:pt x="327807" y="181329"/>
                  <a:pt x="350391" y="171112"/>
                  <a:pt x="372423" y="162368"/>
                </a:cubicBezTo>
                <a:cubicBezTo>
                  <a:pt x="357674" y="74280"/>
                  <a:pt x="330203" y="19605"/>
                  <a:pt x="304853" y="19605"/>
                </a:cubicBezTo>
                <a:close/>
                <a:moveTo>
                  <a:pt x="588314" y="7480"/>
                </a:moveTo>
                <a:lnTo>
                  <a:pt x="602134" y="21381"/>
                </a:lnTo>
                <a:lnTo>
                  <a:pt x="588314" y="35283"/>
                </a:lnTo>
                <a:lnTo>
                  <a:pt x="574402" y="21381"/>
                </a:lnTo>
                <a:close/>
                <a:moveTo>
                  <a:pt x="532628" y="7480"/>
                </a:moveTo>
                <a:lnTo>
                  <a:pt x="546529" y="21381"/>
                </a:lnTo>
                <a:lnTo>
                  <a:pt x="532628" y="35283"/>
                </a:lnTo>
                <a:lnTo>
                  <a:pt x="518726" y="21381"/>
                </a:lnTo>
                <a:close/>
                <a:moveTo>
                  <a:pt x="550621" y="0"/>
                </a:moveTo>
                <a:lnTo>
                  <a:pt x="570309" y="0"/>
                </a:lnTo>
                <a:lnTo>
                  <a:pt x="570309" y="19617"/>
                </a:lnTo>
                <a:lnTo>
                  <a:pt x="550621" y="19617"/>
                </a:lnTo>
                <a:close/>
                <a:moveTo>
                  <a:pt x="304853" y="0"/>
                </a:moveTo>
                <a:cubicBezTo>
                  <a:pt x="346704" y="0"/>
                  <a:pt x="375926" y="67285"/>
                  <a:pt x="391044" y="155188"/>
                </a:cubicBezTo>
                <a:cubicBezTo>
                  <a:pt x="398511" y="152519"/>
                  <a:pt x="405793" y="149942"/>
                  <a:pt x="412983" y="147641"/>
                </a:cubicBezTo>
                <a:cubicBezTo>
                  <a:pt x="412983" y="147549"/>
                  <a:pt x="412983" y="147365"/>
                  <a:pt x="412983" y="147273"/>
                </a:cubicBezTo>
                <a:cubicBezTo>
                  <a:pt x="412983" y="120211"/>
                  <a:pt x="435015" y="98212"/>
                  <a:pt x="462116" y="98212"/>
                </a:cubicBezTo>
                <a:cubicBezTo>
                  <a:pt x="482673" y="98212"/>
                  <a:pt x="500280" y="110823"/>
                  <a:pt x="507562" y="128679"/>
                </a:cubicBezTo>
                <a:cubicBezTo>
                  <a:pt x="538628" y="128035"/>
                  <a:pt x="559369" y="135859"/>
                  <a:pt x="568772" y="152151"/>
                </a:cubicBezTo>
                <a:cubicBezTo>
                  <a:pt x="583152" y="177095"/>
                  <a:pt x="567665" y="214742"/>
                  <a:pt x="523879" y="261041"/>
                </a:cubicBezTo>
                <a:cubicBezTo>
                  <a:pt x="510420" y="275308"/>
                  <a:pt x="494657" y="289851"/>
                  <a:pt x="477234" y="304394"/>
                </a:cubicBezTo>
                <a:cubicBezTo>
                  <a:pt x="483964" y="309917"/>
                  <a:pt x="490324" y="315440"/>
                  <a:pt x="496501" y="321055"/>
                </a:cubicBezTo>
                <a:cubicBezTo>
                  <a:pt x="503783" y="316820"/>
                  <a:pt x="512079" y="314151"/>
                  <a:pt x="521113" y="314151"/>
                </a:cubicBezTo>
                <a:cubicBezTo>
                  <a:pt x="548215" y="314151"/>
                  <a:pt x="570339" y="336242"/>
                  <a:pt x="570339" y="363303"/>
                </a:cubicBezTo>
                <a:cubicBezTo>
                  <a:pt x="570339" y="374717"/>
                  <a:pt x="566191" y="385210"/>
                  <a:pt x="559553" y="393586"/>
                </a:cubicBezTo>
                <a:cubicBezTo>
                  <a:pt x="574856" y="419359"/>
                  <a:pt x="578082" y="440530"/>
                  <a:pt x="568772" y="456546"/>
                </a:cubicBezTo>
                <a:cubicBezTo>
                  <a:pt x="559185" y="473114"/>
                  <a:pt x="538720" y="480293"/>
                  <a:pt x="511250" y="480293"/>
                </a:cubicBezTo>
                <a:cubicBezTo>
                  <a:pt x="478709" y="480293"/>
                  <a:pt x="436490" y="470168"/>
                  <a:pt x="391044" y="453508"/>
                </a:cubicBezTo>
                <a:cubicBezTo>
                  <a:pt x="389661" y="461516"/>
                  <a:pt x="388094" y="469432"/>
                  <a:pt x="386435" y="477072"/>
                </a:cubicBezTo>
                <a:cubicBezTo>
                  <a:pt x="402106" y="485264"/>
                  <a:pt x="412983" y="501464"/>
                  <a:pt x="412983" y="520333"/>
                </a:cubicBezTo>
                <a:cubicBezTo>
                  <a:pt x="412983" y="547395"/>
                  <a:pt x="390952" y="569486"/>
                  <a:pt x="363850" y="569486"/>
                </a:cubicBezTo>
                <a:cubicBezTo>
                  <a:pt x="360900" y="569486"/>
                  <a:pt x="358042" y="569118"/>
                  <a:pt x="355185" y="568565"/>
                </a:cubicBezTo>
                <a:cubicBezTo>
                  <a:pt x="340436" y="595074"/>
                  <a:pt x="323474" y="608697"/>
                  <a:pt x="304853" y="608697"/>
                </a:cubicBezTo>
                <a:cubicBezTo>
                  <a:pt x="263002" y="608697"/>
                  <a:pt x="233780" y="541412"/>
                  <a:pt x="218570" y="453508"/>
                </a:cubicBezTo>
                <a:cubicBezTo>
                  <a:pt x="173124" y="470168"/>
                  <a:pt x="130905" y="480293"/>
                  <a:pt x="98364" y="480293"/>
                </a:cubicBezTo>
                <a:cubicBezTo>
                  <a:pt x="70894" y="480293"/>
                  <a:pt x="50430" y="473114"/>
                  <a:pt x="40843" y="456546"/>
                </a:cubicBezTo>
                <a:cubicBezTo>
                  <a:pt x="30887" y="439333"/>
                  <a:pt x="35312" y="416322"/>
                  <a:pt x="53564" y="387972"/>
                </a:cubicBezTo>
                <a:cubicBezTo>
                  <a:pt x="44806" y="379043"/>
                  <a:pt x="39368" y="366893"/>
                  <a:pt x="39368" y="353455"/>
                </a:cubicBezTo>
                <a:cubicBezTo>
                  <a:pt x="39368" y="326393"/>
                  <a:pt x="61399" y="304394"/>
                  <a:pt x="88501" y="304394"/>
                </a:cubicBezTo>
                <a:cubicBezTo>
                  <a:pt x="100208" y="304394"/>
                  <a:pt x="110901" y="308628"/>
                  <a:pt x="119382" y="315532"/>
                </a:cubicBezTo>
                <a:cubicBezTo>
                  <a:pt x="123622" y="311850"/>
                  <a:pt x="127955" y="308076"/>
                  <a:pt x="132380" y="304394"/>
                </a:cubicBezTo>
                <a:cubicBezTo>
                  <a:pt x="114957" y="289851"/>
                  <a:pt x="99194" y="275308"/>
                  <a:pt x="85735" y="261041"/>
                </a:cubicBezTo>
                <a:cubicBezTo>
                  <a:pt x="41949" y="214742"/>
                  <a:pt x="26462" y="177095"/>
                  <a:pt x="40843" y="152151"/>
                </a:cubicBezTo>
                <a:cubicBezTo>
                  <a:pt x="47756" y="140277"/>
                  <a:pt x="60662" y="132821"/>
                  <a:pt x="79467" y="129968"/>
                </a:cubicBezTo>
                <a:cubicBezTo>
                  <a:pt x="83062" y="106404"/>
                  <a:pt x="103342" y="88363"/>
                  <a:pt x="127863" y="88363"/>
                </a:cubicBezTo>
                <a:cubicBezTo>
                  <a:pt x="154964" y="88363"/>
                  <a:pt x="176996" y="110362"/>
                  <a:pt x="176996" y="137424"/>
                </a:cubicBezTo>
                <a:cubicBezTo>
                  <a:pt x="176996" y="138896"/>
                  <a:pt x="176720" y="140185"/>
                  <a:pt x="176535" y="141566"/>
                </a:cubicBezTo>
                <a:cubicBezTo>
                  <a:pt x="190086" y="145340"/>
                  <a:pt x="204098" y="149942"/>
                  <a:pt x="218570" y="155281"/>
                </a:cubicBezTo>
                <a:cubicBezTo>
                  <a:pt x="233780" y="67285"/>
                  <a:pt x="263002" y="0"/>
                  <a:pt x="304853" y="0"/>
                </a:cubicBezTo>
                <a:close/>
                <a:moveTo>
                  <a:pt x="29496" y="0"/>
                </a:moveTo>
                <a:lnTo>
                  <a:pt x="49113" y="0"/>
                </a:lnTo>
                <a:lnTo>
                  <a:pt x="49113" y="29426"/>
                </a:lnTo>
                <a:lnTo>
                  <a:pt x="29496" y="29426"/>
                </a:lnTo>
                <a:close/>
              </a:path>
            </a:pathLst>
          </a:custGeom>
          <a:solidFill>
            <a:sysClr val="window" lastClr="FFFFFF"/>
          </a:solidFill>
          <a:ln>
            <a:noFill/>
          </a:ln>
        </p:spPr>
        <p:txBody>
          <a:bodyPr/>
          <a:lstStyle/>
          <a:p>
            <a:pPr>
              <a:defRPr/>
            </a:pPr>
            <a:endParaRPr lang="zh-CN" altLang="en-US" kern="0" dirty="0">
              <a:solidFill>
                <a:prstClr val="black">
                  <a:lumMod val="75000"/>
                  <a:lumOff val="25000"/>
                </a:prstClr>
              </a:solidFill>
              <a:cs typeface="+mn-ea"/>
              <a:sym typeface="+mn-lt"/>
            </a:endParaRPr>
          </a:p>
        </p:txBody>
      </p:sp>
      <p:sp>
        <p:nvSpPr>
          <p:cNvPr id="44" name="椭圆 43"/>
          <p:cNvSpPr/>
          <p:nvPr/>
        </p:nvSpPr>
        <p:spPr>
          <a:xfrm>
            <a:off x="4404360" y="4443730"/>
            <a:ext cx="720090" cy="720090"/>
          </a:xfrm>
          <a:prstGeom prst="ellipse">
            <a:avLst/>
          </a:prstGeom>
          <a:solidFill>
            <a:srgbClr val="3FA4DE"/>
          </a:solidFill>
          <a:ln>
            <a:noFill/>
          </a:ln>
          <a:effectLst>
            <a:outerShdw blurRad="330200" dist="38100" dir="2700000" algn="tl" rotWithShape="0">
              <a:srgbClr val="012FA7">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mn-ea"/>
              <a:sym typeface="+mn-lt"/>
            </a:endParaRPr>
          </a:p>
        </p:txBody>
      </p:sp>
      <p:sp>
        <p:nvSpPr>
          <p:cNvPr id="45" name="图标"/>
          <p:cNvSpPr>
            <a:spLocks noChangeAspect="1"/>
          </p:cNvSpPr>
          <p:nvPr/>
        </p:nvSpPr>
        <p:spPr bwMode="auto">
          <a:xfrm>
            <a:off x="4584700" y="4657090"/>
            <a:ext cx="360045" cy="293370"/>
          </a:xfrm>
          <a:custGeom>
            <a:avLst/>
            <a:gdLst>
              <a:gd name="connsiteX0" fmla="*/ 165033 w 609243"/>
              <a:gd name="connsiteY0" fmla="*/ 400904 h 496315"/>
              <a:gd name="connsiteX1" fmla="*/ 303783 w 609243"/>
              <a:gd name="connsiteY1" fmla="*/ 460951 h 496315"/>
              <a:gd name="connsiteX2" fmla="*/ 600145 w 609243"/>
              <a:gd name="connsiteY2" fmla="*/ 431016 h 496315"/>
              <a:gd name="connsiteX3" fmla="*/ 585911 w 609243"/>
              <a:gd name="connsiteY3" fmla="*/ 453751 h 496315"/>
              <a:gd name="connsiteX4" fmla="*/ 316310 w 609243"/>
              <a:gd name="connsiteY4" fmla="*/ 490033 h 496315"/>
              <a:gd name="connsiteX5" fmla="*/ 303783 w 609243"/>
              <a:gd name="connsiteY5" fmla="*/ 496285 h 496315"/>
              <a:gd name="connsiteX6" fmla="*/ 291257 w 609243"/>
              <a:gd name="connsiteY6" fmla="*/ 490033 h 496315"/>
              <a:gd name="connsiteX7" fmla="*/ 21751 w 609243"/>
              <a:gd name="connsiteY7" fmla="*/ 453751 h 496315"/>
              <a:gd name="connsiteX8" fmla="*/ 7422 w 609243"/>
              <a:gd name="connsiteY8" fmla="*/ 431016 h 496315"/>
              <a:gd name="connsiteX9" fmla="*/ 165033 w 609243"/>
              <a:gd name="connsiteY9" fmla="*/ 400904 h 496315"/>
              <a:gd name="connsiteX10" fmla="*/ 155189 w 609243"/>
              <a:gd name="connsiteY10" fmla="*/ 275778 h 496315"/>
              <a:gd name="connsiteX11" fmla="*/ 259126 w 609243"/>
              <a:gd name="connsiteY11" fmla="*/ 295874 h 496315"/>
              <a:gd name="connsiteX12" fmla="*/ 249162 w 609243"/>
              <a:gd name="connsiteY12" fmla="*/ 312936 h 496315"/>
              <a:gd name="connsiteX13" fmla="*/ 65059 w 609243"/>
              <a:gd name="connsiteY13" fmla="*/ 331041 h 496315"/>
              <a:gd name="connsiteX14" fmla="*/ 55095 w 609243"/>
              <a:gd name="connsiteY14" fmla="*/ 313979 h 496315"/>
              <a:gd name="connsiteX15" fmla="*/ 155189 w 609243"/>
              <a:gd name="connsiteY15" fmla="*/ 275778 h 496315"/>
              <a:gd name="connsiteX16" fmla="*/ 443849 w 609243"/>
              <a:gd name="connsiteY16" fmla="*/ 275552 h 496315"/>
              <a:gd name="connsiteX17" fmla="*/ 546751 w 609243"/>
              <a:gd name="connsiteY17" fmla="*/ 305255 h 496315"/>
              <a:gd name="connsiteX18" fmla="*/ 538211 w 609243"/>
              <a:gd name="connsiteY18" fmla="*/ 323074 h 496315"/>
              <a:gd name="connsiteX19" fmla="*/ 353260 w 609243"/>
              <a:gd name="connsiteY19" fmla="*/ 320420 h 496315"/>
              <a:gd name="connsiteX20" fmla="*/ 341872 w 609243"/>
              <a:gd name="connsiteY20" fmla="*/ 304212 h 496315"/>
              <a:gd name="connsiteX21" fmla="*/ 443849 w 609243"/>
              <a:gd name="connsiteY21" fmla="*/ 275552 h 496315"/>
              <a:gd name="connsiteX22" fmla="*/ 155189 w 609243"/>
              <a:gd name="connsiteY22" fmla="*/ 229830 h 496315"/>
              <a:gd name="connsiteX23" fmla="*/ 259126 w 609243"/>
              <a:gd name="connsiteY23" fmla="*/ 249914 h 496315"/>
              <a:gd name="connsiteX24" fmla="*/ 249162 w 609243"/>
              <a:gd name="connsiteY24" fmla="*/ 266966 h 496315"/>
              <a:gd name="connsiteX25" fmla="*/ 65059 w 609243"/>
              <a:gd name="connsiteY25" fmla="*/ 284966 h 496315"/>
              <a:gd name="connsiteX26" fmla="*/ 55095 w 609243"/>
              <a:gd name="connsiteY26" fmla="*/ 268008 h 496315"/>
              <a:gd name="connsiteX27" fmla="*/ 155189 w 609243"/>
              <a:gd name="connsiteY27" fmla="*/ 229830 h 496315"/>
              <a:gd name="connsiteX28" fmla="*/ 439981 w 609243"/>
              <a:gd name="connsiteY28" fmla="*/ 229743 h 496315"/>
              <a:gd name="connsiteX29" fmla="*/ 542897 w 609243"/>
              <a:gd name="connsiteY29" fmla="*/ 259481 h 496315"/>
              <a:gd name="connsiteX30" fmla="*/ 534359 w 609243"/>
              <a:gd name="connsiteY30" fmla="*/ 277206 h 496315"/>
              <a:gd name="connsiteX31" fmla="*/ 349445 w 609243"/>
              <a:gd name="connsiteY31" fmla="*/ 274552 h 496315"/>
              <a:gd name="connsiteX32" fmla="*/ 338060 w 609243"/>
              <a:gd name="connsiteY32" fmla="*/ 258438 h 496315"/>
              <a:gd name="connsiteX33" fmla="*/ 439981 w 609243"/>
              <a:gd name="connsiteY33" fmla="*/ 229743 h 496315"/>
              <a:gd name="connsiteX34" fmla="*/ 436157 w 609243"/>
              <a:gd name="connsiteY34" fmla="*/ 183933 h 496315"/>
              <a:gd name="connsiteX35" fmla="*/ 539058 w 609243"/>
              <a:gd name="connsiteY35" fmla="*/ 213639 h 496315"/>
              <a:gd name="connsiteX36" fmla="*/ 530612 w 609243"/>
              <a:gd name="connsiteY36" fmla="*/ 231439 h 496315"/>
              <a:gd name="connsiteX37" fmla="*/ 345546 w 609243"/>
              <a:gd name="connsiteY37" fmla="*/ 228694 h 496315"/>
              <a:gd name="connsiteX38" fmla="*/ 334252 w 609243"/>
              <a:gd name="connsiteY38" fmla="*/ 212598 h 496315"/>
              <a:gd name="connsiteX39" fmla="*/ 436157 w 609243"/>
              <a:gd name="connsiteY39" fmla="*/ 183933 h 496315"/>
              <a:gd name="connsiteX40" fmla="*/ 155189 w 609243"/>
              <a:gd name="connsiteY40" fmla="*/ 183880 h 496315"/>
              <a:gd name="connsiteX41" fmla="*/ 259126 w 609243"/>
              <a:gd name="connsiteY41" fmla="*/ 203976 h 496315"/>
              <a:gd name="connsiteX42" fmla="*/ 249162 w 609243"/>
              <a:gd name="connsiteY42" fmla="*/ 220933 h 496315"/>
              <a:gd name="connsiteX43" fmla="*/ 65059 w 609243"/>
              <a:gd name="connsiteY43" fmla="*/ 239028 h 496315"/>
              <a:gd name="connsiteX44" fmla="*/ 55095 w 609243"/>
              <a:gd name="connsiteY44" fmla="*/ 221975 h 496315"/>
              <a:gd name="connsiteX45" fmla="*/ 155189 w 609243"/>
              <a:gd name="connsiteY45" fmla="*/ 183880 h 496315"/>
              <a:gd name="connsiteX46" fmla="*/ 439981 w 609243"/>
              <a:gd name="connsiteY46" fmla="*/ 137783 h 496315"/>
              <a:gd name="connsiteX47" fmla="*/ 542897 w 609243"/>
              <a:gd name="connsiteY47" fmla="*/ 167489 h 496315"/>
              <a:gd name="connsiteX48" fmla="*/ 534359 w 609243"/>
              <a:gd name="connsiteY48" fmla="*/ 185289 h 496315"/>
              <a:gd name="connsiteX49" fmla="*/ 349445 w 609243"/>
              <a:gd name="connsiteY49" fmla="*/ 182544 h 496315"/>
              <a:gd name="connsiteX50" fmla="*/ 338060 w 609243"/>
              <a:gd name="connsiteY50" fmla="*/ 166448 h 496315"/>
              <a:gd name="connsiteX51" fmla="*/ 439981 w 609243"/>
              <a:gd name="connsiteY51" fmla="*/ 137783 h 496315"/>
              <a:gd name="connsiteX52" fmla="*/ 209117 w 609243"/>
              <a:gd name="connsiteY52" fmla="*/ 125922 h 496315"/>
              <a:gd name="connsiteX53" fmla="*/ 249230 w 609243"/>
              <a:gd name="connsiteY53" fmla="*/ 141507 h 496315"/>
              <a:gd name="connsiteX54" fmla="*/ 239267 w 609243"/>
              <a:gd name="connsiteY54" fmla="*/ 158561 h 496315"/>
              <a:gd name="connsiteX55" fmla="*/ 171234 w 609243"/>
              <a:gd name="connsiteY55" fmla="*/ 146339 h 496315"/>
              <a:gd name="connsiteX56" fmla="*/ 166015 w 609243"/>
              <a:gd name="connsiteY56" fmla="*/ 127390 h 496315"/>
              <a:gd name="connsiteX57" fmla="*/ 209117 w 609243"/>
              <a:gd name="connsiteY57" fmla="*/ 125922 h 496315"/>
              <a:gd name="connsiteX58" fmla="*/ 114405 w 609243"/>
              <a:gd name="connsiteY58" fmla="*/ 101164 h 496315"/>
              <a:gd name="connsiteX59" fmla="*/ 79658 w 609243"/>
              <a:gd name="connsiteY59" fmla="*/ 112628 h 496315"/>
              <a:gd name="connsiteX60" fmla="*/ 78139 w 609243"/>
              <a:gd name="connsiteY60" fmla="*/ 156871 h 496315"/>
              <a:gd name="connsiteX61" fmla="*/ 114405 w 609243"/>
              <a:gd name="connsiteY61" fmla="*/ 142186 h 496315"/>
              <a:gd name="connsiteX62" fmla="*/ 436157 w 609243"/>
              <a:gd name="connsiteY62" fmla="*/ 91941 h 496315"/>
              <a:gd name="connsiteX63" fmla="*/ 539058 w 609243"/>
              <a:gd name="connsiteY63" fmla="*/ 121643 h 496315"/>
              <a:gd name="connsiteX64" fmla="*/ 530612 w 609243"/>
              <a:gd name="connsiteY64" fmla="*/ 139462 h 496315"/>
              <a:gd name="connsiteX65" fmla="*/ 345546 w 609243"/>
              <a:gd name="connsiteY65" fmla="*/ 136808 h 496315"/>
              <a:gd name="connsiteX66" fmla="*/ 334252 w 609243"/>
              <a:gd name="connsiteY66" fmla="*/ 120601 h 496315"/>
              <a:gd name="connsiteX67" fmla="*/ 436157 w 609243"/>
              <a:gd name="connsiteY67" fmla="*/ 91941 h 496315"/>
              <a:gd name="connsiteX68" fmla="*/ 120956 w 609243"/>
              <a:gd name="connsiteY68" fmla="*/ 81080 h 496315"/>
              <a:gd name="connsiteX69" fmla="*/ 123804 w 609243"/>
              <a:gd name="connsiteY69" fmla="*/ 81459 h 496315"/>
              <a:gd name="connsiteX70" fmla="*/ 134152 w 609243"/>
              <a:gd name="connsiteY70" fmla="*/ 90933 h 496315"/>
              <a:gd name="connsiteX71" fmla="*/ 134152 w 609243"/>
              <a:gd name="connsiteY71" fmla="*/ 146734 h 496315"/>
              <a:gd name="connsiteX72" fmla="*/ 133773 w 609243"/>
              <a:gd name="connsiteY72" fmla="*/ 149292 h 496315"/>
              <a:gd name="connsiteX73" fmla="*/ 126842 w 609243"/>
              <a:gd name="connsiteY73" fmla="*/ 159523 h 496315"/>
              <a:gd name="connsiteX74" fmla="*/ 78234 w 609243"/>
              <a:gd name="connsiteY74" fmla="*/ 179892 h 496315"/>
              <a:gd name="connsiteX75" fmla="*/ 64658 w 609243"/>
              <a:gd name="connsiteY75" fmla="*/ 175439 h 496315"/>
              <a:gd name="connsiteX76" fmla="*/ 58392 w 609243"/>
              <a:gd name="connsiteY76" fmla="*/ 166439 h 496315"/>
              <a:gd name="connsiteX77" fmla="*/ 60101 w 609243"/>
              <a:gd name="connsiteY77" fmla="*/ 110638 h 496315"/>
              <a:gd name="connsiteX78" fmla="*/ 60765 w 609243"/>
              <a:gd name="connsiteY78" fmla="*/ 107796 h 496315"/>
              <a:gd name="connsiteX79" fmla="*/ 64943 w 609243"/>
              <a:gd name="connsiteY79" fmla="*/ 98796 h 496315"/>
              <a:gd name="connsiteX80" fmla="*/ 120956 w 609243"/>
              <a:gd name="connsiteY80" fmla="*/ 81080 h 496315"/>
              <a:gd name="connsiteX81" fmla="*/ 211133 w 609243"/>
              <a:gd name="connsiteY81" fmla="*/ 79659 h 496315"/>
              <a:gd name="connsiteX82" fmla="*/ 252540 w 609243"/>
              <a:gd name="connsiteY82" fmla="*/ 93858 h 496315"/>
              <a:gd name="connsiteX83" fmla="*/ 242574 w 609243"/>
              <a:gd name="connsiteY83" fmla="*/ 110925 h 496315"/>
              <a:gd name="connsiteX84" fmla="*/ 172811 w 609243"/>
              <a:gd name="connsiteY84" fmla="*/ 103719 h 496315"/>
              <a:gd name="connsiteX85" fmla="*/ 167590 w 609243"/>
              <a:gd name="connsiteY85" fmla="*/ 84661 h 496315"/>
              <a:gd name="connsiteX86" fmla="*/ 211133 w 609243"/>
              <a:gd name="connsiteY86" fmla="*/ 79659 h 496315"/>
              <a:gd name="connsiteX87" fmla="*/ 198798 w 609243"/>
              <a:gd name="connsiteY87" fmla="*/ 22403 h 496315"/>
              <a:gd name="connsiteX88" fmla="*/ 27245 w 609243"/>
              <a:gd name="connsiteY88" fmla="*/ 79844 h 496315"/>
              <a:gd name="connsiteX89" fmla="*/ 26012 w 609243"/>
              <a:gd name="connsiteY89" fmla="*/ 387586 h 496315"/>
              <a:gd name="connsiteX90" fmla="*/ 306429 w 609243"/>
              <a:gd name="connsiteY90" fmla="*/ 408620 h 496315"/>
              <a:gd name="connsiteX91" fmla="*/ 586847 w 609243"/>
              <a:gd name="connsiteY91" fmla="*/ 387586 h 496315"/>
              <a:gd name="connsiteX92" fmla="*/ 585614 w 609243"/>
              <a:gd name="connsiteY92" fmla="*/ 79844 h 496315"/>
              <a:gd name="connsiteX93" fmla="*/ 315160 w 609243"/>
              <a:gd name="connsiteY93" fmla="*/ 68664 h 496315"/>
              <a:gd name="connsiteX94" fmla="*/ 306429 w 609243"/>
              <a:gd name="connsiteY94" fmla="*/ 71791 h 496315"/>
              <a:gd name="connsiteX95" fmla="*/ 297699 w 609243"/>
              <a:gd name="connsiteY95" fmla="*/ 68664 h 496315"/>
              <a:gd name="connsiteX96" fmla="*/ 198798 w 609243"/>
              <a:gd name="connsiteY96" fmla="*/ 22403 h 496315"/>
              <a:gd name="connsiteX97" fmla="*/ 197678 w 609243"/>
              <a:gd name="connsiteY97" fmla="*/ 346 h 496315"/>
              <a:gd name="connsiteX98" fmla="*/ 306429 w 609243"/>
              <a:gd name="connsiteY98" fmla="*/ 46209 h 496315"/>
              <a:gd name="connsiteX99" fmla="*/ 602505 w 609243"/>
              <a:gd name="connsiteY99" fmla="*/ 64779 h 496315"/>
              <a:gd name="connsiteX100" fmla="*/ 606016 w 609243"/>
              <a:gd name="connsiteY100" fmla="*/ 68948 h 496315"/>
              <a:gd name="connsiteX101" fmla="*/ 608009 w 609243"/>
              <a:gd name="connsiteY101" fmla="*/ 75581 h 496315"/>
              <a:gd name="connsiteX102" fmla="*/ 609243 w 609243"/>
              <a:gd name="connsiteY102" fmla="*/ 396113 h 496315"/>
              <a:gd name="connsiteX103" fmla="*/ 608199 w 609243"/>
              <a:gd name="connsiteY103" fmla="*/ 400945 h 496315"/>
              <a:gd name="connsiteX104" fmla="*/ 595103 w 609243"/>
              <a:gd name="connsiteY104" fmla="*/ 414210 h 496315"/>
              <a:gd name="connsiteX105" fmla="*/ 317437 w 609243"/>
              <a:gd name="connsiteY105" fmla="*/ 428043 h 496315"/>
              <a:gd name="connsiteX106" fmla="*/ 306429 w 609243"/>
              <a:gd name="connsiteY106" fmla="*/ 434675 h 496315"/>
              <a:gd name="connsiteX107" fmla="*/ 295422 w 609243"/>
              <a:gd name="connsiteY107" fmla="*/ 428043 h 496315"/>
              <a:gd name="connsiteX108" fmla="*/ 17756 w 609243"/>
              <a:gd name="connsiteY108" fmla="*/ 414210 h 496315"/>
              <a:gd name="connsiteX109" fmla="*/ 4660 w 609243"/>
              <a:gd name="connsiteY109" fmla="*/ 400945 h 496315"/>
              <a:gd name="connsiteX110" fmla="*/ 3616 w 609243"/>
              <a:gd name="connsiteY110" fmla="*/ 396113 h 496315"/>
              <a:gd name="connsiteX111" fmla="*/ 4850 w 609243"/>
              <a:gd name="connsiteY111" fmla="*/ 75581 h 496315"/>
              <a:gd name="connsiteX112" fmla="*/ 6843 w 609243"/>
              <a:gd name="connsiteY112" fmla="*/ 68948 h 496315"/>
              <a:gd name="connsiteX113" fmla="*/ 10354 w 609243"/>
              <a:gd name="connsiteY113" fmla="*/ 64779 h 496315"/>
              <a:gd name="connsiteX114" fmla="*/ 197678 w 609243"/>
              <a:gd name="connsiteY114" fmla="*/ 346 h 49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609243" h="496315">
                <a:moveTo>
                  <a:pt x="165033" y="400904"/>
                </a:moveTo>
                <a:cubicBezTo>
                  <a:pt x="218614" y="402858"/>
                  <a:pt x="269051" y="419838"/>
                  <a:pt x="303783" y="460951"/>
                </a:cubicBezTo>
                <a:cubicBezTo>
                  <a:pt x="373248" y="378725"/>
                  <a:pt x="505628" y="393029"/>
                  <a:pt x="600145" y="431016"/>
                </a:cubicBezTo>
                <a:cubicBezTo>
                  <a:pt x="616847" y="437742"/>
                  <a:pt x="602423" y="460382"/>
                  <a:pt x="585911" y="453751"/>
                </a:cubicBezTo>
                <a:cubicBezTo>
                  <a:pt x="500314" y="419364"/>
                  <a:pt x="372583" y="404018"/>
                  <a:pt x="316310" y="490033"/>
                </a:cubicBezTo>
                <a:cubicBezTo>
                  <a:pt x="313178" y="494864"/>
                  <a:pt x="308433" y="496569"/>
                  <a:pt x="303783" y="496285"/>
                </a:cubicBezTo>
                <a:cubicBezTo>
                  <a:pt x="299134" y="496569"/>
                  <a:pt x="294389" y="494864"/>
                  <a:pt x="291257" y="490033"/>
                </a:cubicBezTo>
                <a:cubicBezTo>
                  <a:pt x="234984" y="404018"/>
                  <a:pt x="107253" y="419364"/>
                  <a:pt x="21751" y="453751"/>
                </a:cubicBezTo>
                <a:cubicBezTo>
                  <a:pt x="5144" y="460382"/>
                  <a:pt x="-9280" y="437742"/>
                  <a:pt x="7422" y="431016"/>
                </a:cubicBezTo>
                <a:cubicBezTo>
                  <a:pt x="54728" y="412023"/>
                  <a:pt x="111452" y="398950"/>
                  <a:pt x="165033" y="400904"/>
                </a:cubicBezTo>
                <a:close/>
                <a:moveTo>
                  <a:pt x="155189" y="275778"/>
                </a:moveTo>
                <a:cubicBezTo>
                  <a:pt x="190373" y="271726"/>
                  <a:pt x="226197" y="277389"/>
                  <a:pt x="259126" y="295874"/>
                </a:cubicBezTo>
                <a:cubicBezTo>
                  <a:pt x="270229" y="302130"/>
                  <a:pt x="260265" y="319192"/>
                  <a:pt x="249162" y="312936"/>
                </a:cubicBezTo>
                <a:cubicBezTo>
                  <a:pt x="189186" y="279285"/>
                  <a:pt x="119815" y="294262"/>
                  <a:pt x="65059" y="331041"/>
                </a:cubicBezTo>
                <a:cubicBezTo>
                  <a:pt x="54430" y="338150"/>
                  <a:pt x="44561" y="320993"/>
                  <a:pt x="55095" y="313979"/>
                </a:cubicBezTo>
                <a:cubicBezTo>
                  <a:pt x="85463" y="293599"/>
                  <a:pt x="120006" y="279830"/>
                  <a:pt x="155189" y="275778"/>
                </a:cubicBezTo>
                <a:close/>
                <a:moveTo>
                  <a:pt x="443849" y="275552"/>
                </a:moveTo>
                <a:cubicBezTo>
                  <a:pt x="479257" y="276654"/>
                  <a:pt x="514819" y="287483"/>
                  <a:pt x="546751" y="305255"/>
                </a:cubicBezTo>
                <a:cubicBezTo>
                  <a:pt x="557854" y="311415"/>
                  <a:pt x="549408" y="329329"/>
                  <a:pt x="538211" y="323074"/>
                </a:cubicBezTo>
                <a:cubicBezTo>
                  <a:pt x="480609" y="291037"/>
                  <a:pt x="410197" y="281843"/>
                  <a:pt x="353260" y="320420"/>
                </a:cubicBezTo>
                <a:cubicBezTo>
                  <a:pt x="342726" y="327528"/>
                  <a:pt x="331339" y="311415"/>
                  <a:pt x="341872" y="304212"/>
                </a:cubicBezTo>
                <a:cubicBezTo>
                  <a:pt x="373188" y="283076"/>
                  <a:pt x="408441" y="274451"/>
                  <a:pt x="443849" y="275552"/>
                </a:cubicBezTo>
                <a:close/>
                <a:moveTo>
                  <a:pt x="155189" y="229830"/>
                </a:moveTo>
                <a:cubicBezTo>
                  <a:pt x="190373" y="225780"/>
                  <a:pt x="226197" y="231440"/>
                  <a:pt x="259126" y="249914"/>
                </a:cubicBezTo>
                <a:cubicBezTo>
                  <a:pt x="270229" y="256166"/>
                  <a:pt x="260265" y="273124"/>
                  <a:pt x="249162" y="266966"/>
                </a:cubicBezTo>
                <a:cubicBezTo>
                  <a:pt x="189186" y="233335"/>
                  <a:pt x="119815" y="248303"/>
                  <a:pt x="65059" y="284966"/>
                </a:cubicBezTo>
                <a:cubicBezTo>
                  <a:pt x="54430" y="292071"/>
                  <a:pt x="44561" y="275019"/>
                  <a:pt x="55095" y="268008"/>
                </a:cubicBezTo>
                <a:cubicBezTo>
                  <a:pt x="85463" y="247640"/>
                  <a:pt x="120006" y="233880"/>
                  <a:pt x="155189" y="229830"/>
                </a:cubicBezTo>
                <a:close/>
                <a:moveTo>
                  <a:pt x="439981" y="229743"/>
                </a:moveTo>
                <a:cubicBezTo>
                  <a:pt x="475369" y="230857"/>
                  <a:pt x="510924" y="241709"/>
                  <a:pt x="542897" y="259481"/>
                </a:cubicBezTo>
                <a:cubicBezTo>
                  <a:pt x="553903" y="265642"/>
                  <a:pt x="545554" y="283461"/>
                  <a:pt x="534359" y="277206"/>
                </a:cubicBezTo>
                <a:cubicBezTo>
                  <a:pt x="476674" y="245169"/>
                  <a:pt x="406371" y="235975"/>
                  <a:pt x="349445" y="274552"/>
                </a:cubicBezTo>
                <a:cubicBezTo>
                  <a:pt x="338819" y="281660"/>
                  <a:pt x="327529" y="265547"/>
                  <a:pt x="338060" y="258438"/>
                </a:cubicBezTo>
                <a:cubicBezTo>
                  <a:pt x="369369" y="237255"/>
                  <a:pt x="404592" y="228629"/>
                  <a:pt x="439981" y="229743"/>
                </a:cubicBezTo>
                <a:close/>
                <a:moveTo>
                  <a:pt x="436157" y="183933"/>
                </a:moveTo>
                <a:cubicBezTo>
                  <a:pt x="471557" y="185045"/>
                  <a:pt x="507123" y="195886"/>
                  <a:pt x="539058" y="213639"/>
                </a:cubicBezTo>
                <a:cubicBezTo>
                  <a:pt x="550162" y="219794"/>
                  <a:pt x="541715" y="237594"/>
                  <a:pt x="530612" y="231439"/>
                </a:cubicBezTo>
                <a:cubicBezTo>
                  <a:pt x="472909" y="199342"/>
                  <a:pt x="402584" y="190253"/>
                  <a:pt x="345546" y="228694"/>
                </a:cubicBezTo>
                <a:cubicBezTo>
                  <a:pt x="335012" y="235889"/>
                  <a:pt x="323718" y="219699"/>
                  <a:pt x="334252" y="212598"/>
                </a:cubicBezTo>
                <a:cubicBezTo>
                  <a:pt x="365524" y="191436"/>
                  <a:pt x="400757" y="182820"/>
                  <a:pt x="436157" y="183933"/>
                </a:cubicBezTo>
                <a:close/>
                <a:moveTo>
                  <a:pt x="155189" y="183880"/>
                </a:moveTo>
                <a:cubicBezTo>
                  <a:pt x="190373" y="179842"/>
                  <a:pt x="226197" y="185502"/>
                  <a:pt x="259126" y="203976"/>
                </a:cubicBezTo>
                <a:cubicBezTo>
                  <a:pt x="270229" y="210133"/>
                  <a:pt x="260265" y="227186"/>
                  <a:pt x="249162" y="220933"/>
                </a:cubicBezTo>
                <a:cubicBezTo>
                  <a:pt x="189186" y="187302"/>
                  <a:pt x="119815" y="202270"/>
                  <a:pt x="65059" y="239028"/>
                </a:cubicBezTo>
                <a:cubicBezTo>
                  <a:pt x="54430" y="246133"/>
                  <a:pt x="44561" y="229080"/>
                  <a:pt x="55095" y="221975"/>
                </a:cubicBezTo>
                <a:cubicBezTo>
                  <a:pt x="85463" y="201655"/>
                  <a:pt x="120006" y="187918"/>
                  <a:pt x="155189" y="183880"/>
                </a:cubicBezTo>
                <a:close/>
                <a:moveTo>
                  <a:pt x="439981" y="137783"/>
                </a:moveTo>
                <a:cubicBezTo>
                  <a:pt x="475369" y="138895"/>
                  <a:pt x="510924" y="149736"/>
                  <a:pt x="542897" y="167489"/>
                </a:cubicBezTo>
                <a:cubicBezTo>
                  <a:pt x="553903" y="173644"/>
                  <a:pt x="545554" y="191444"/>
                  <a:pt x="534359" y="185289"/>
                </a:cubicBezTo>
                <a:cubicBezTo>
                  <a:pt x="476674" y="153192"/>
                  <a:pt x="406371" y="144103"/>
                  <a:pt x="349445" y="182544"/>
                </a:cubicBezTo>
                <a:cubicBezTo>
                  <a:pt x="338819" y="189739"/>
                  <a:pt x="327529" y="173549"/>
                  <a:pt x="338060" y="166448"/>
                </a:cubicBezTo>
                <a:cubicBezTo>
                  <a:pt x="369369" y="145286"/>
                  <a:pt x="404592" y="136670"/>
                  <a:pt x="439981" y="137783"/>
                </a:cubicBezTo>
                <a:close/>
                <a:moveTo>
                  <a:pt x="209117" y="125922"/>
                </a:moveTo>
                <a:cubicBezTo>
                  <a:pt x="223089" y="128148"/>
                  <a:pt x="236563" y="133217"/>
                  <a:pt x="249230" y="141507"/>
                </a:cubicBezTo>
                <a:cubicBezTo>
                  <a:pt x="259857" y="148423"/>
                  <a:pt x="249989" y="165477"/>
                  <a:pt x="239267" y="158561"/>
                </a:cubicBezTo>
                <a:cubicBezTo>
                  <a:pt x="218392" y="144918"/>
                  <a:pt x="195619" y="141223"/>
                  <a:pt x="171234" y="146339"/>
                </a:cubicBezTo>
                <a:cubicBezTo>
                  <a:pt x="158804" y="148991"/>
                  <a:pt x="153585" y="130043"/>
                  <a:pt x="166015" y="127390"/>
                </a:cubicBezTo>
                <a:cubicBezTo>
                  <a:pt x="180675" y="124311"/>
                  <a:pt x="195145" y="123695"/>
                  <a:pt x="209117" y="125922"/>
                </a:cubicBezTo>
                <a:close/>
                <a:moveTo>
                  <a:pt x="114405" y="101164"/>
                </a:moveTo>
                <a:cubicBezTo>
                  <a:pt x="101873" y="102206"/>
                  <a:pt x="90291" y="105901"/>
                  <a:pt x="79658" y="112628"/>
                </a:cubicBezTo>
                <a:cubicBezTo>
                  <a:pt x="78519" y="127407"/>
                  <a:pt x="78234" y="142091"/>
                  <a:pt x="78139" y="156871"/>
                </a:cubicBezTo>
                <a:cubicBezTo>
                  <a:pt x="89626" y="150523"/>
                  <a:pt x="101684" y="145407"/>
                  <a:pt x="114405" y="142186"/>
                </a:cubicBezTo>
                <a:close/>
                <a:moveTo>
                  <a:pt x="436157" y="91941"/>
                </a:moveTo>
                <a:cubicBezTo>
                  <a:pt x="471557" y="93043"/>
                  <a:pt x="507123" y="103872"/>
                  <a:pt x="539058" y="121643"/>
                </a:cubicBezTo>
                <a:cubicBezTo>
                  <a:pt x="550162" y="127804"/>
                  <a:pt x="541715" y="145718"/>
                  <a:pt x="530612" y="139462"/>
                </a:cubicBezTo>
                <a:cubicBezTo>
                  <a:pt x="472909" y="107426"/>
                  <a:pt x="402584" y="98232"/>
                  <a:pt x="345546" y="136808"/>
                </a:cubicBezTo>
                <a:cubicBezTo>
                  <a:pt x="335012" y="143917"/>
                  <a:pt x="323718" y="127804"/>
                  <a:pt x="334252" y="120601"/>
                </a:cubicBezTo>
                <a:cubicBezTo>
                  <a:pt x="365524" y="99464"/>
                  <a:pt x="400757" y="90839"/>
                  <a:pt x="436157" y="91941"/>
                </a:cubicBezTo>
                <a:close/>
                <a:moveTo>
                  <a:pt x="120956" y="81080"/>
                </a:moveTo>
                <a:cubicBezTo>
                  <a:pt x="122000" y="81080"/>
                  <a:pt x="122855" y="81174"/>
                  <a:pt x="123804" y="81459"/>
                </a:cubicBezTo>
                <a:cubicBezTo>
                  <a:pt x="128836" y="81269"/>
                  <a:pt x="134152" y="84396"/>
                  <a:pt x="134152" y="90933"/>
                </a:cubicBezTo>
                <a:lnTo>
                  <a:pt x="134152" y="146734"/>
                </a:lnTo>
                <a:cubicBezTo>
                  <a:pt x="134152" y="147681"/>
                  <a:pt x="133962" y="148534"/>
                  <a:pt x="133773" y="149292"/>
                </a:cubicBezTo>
                <a:cubicBezTo>
                  <a:pt x="134532" y="153744"/>
                  <a:pt x="132633" y="158387"/>
                  <a:pt x="126842" y="159523"/>
                </a:cubicBezTo>
                <a:cubicBezTo>
                  <a:pt x="109279" y="163029"/>
                  <a:pt x="93234" y="170134"/>
                  <a:pt x="78234" y="179892"/>
                </a:cubicBezTo>
                <a:cubicBezTo>
                  <a:pt x="72348" y="183682"/>
                  <a:pt x="66841" y="180366"/>
                  <a:pt x="64658" y="175439"/>
                </a:cubicBezTo>
                <a:cubicBezTo>
                  <a:pt x="61145" y="174208"/>
                  <a:pt x="58392" y="171271"/>
                  <a:pt x="58392" y="166439"/>
                </a:cubicBezTo>
                <a:cubicBezTo>
                  <a:pt x="58392" y="147871"/>
                  <a:pt x="58487" y="129207"/>
                  <a:pt x="60101" y="110638"/>
                </a:cubicBezTo>
                <a:cubicBezTo>
                  <a:pt x="60196" y="109596"/>
                  <a:pt x="60386" y="108649"/>
                  <a:pt x="60765" y="107796"/>
                </a:cubicBezTo>
                <a:cubicBezTo>
                  <a:pt x="60576" y="104575"/>
                  <a:pt x="61715" y="101164"/>
                  <a:pt x="64943" y="98796"/>
                </a:cubicBezTo>
                <a:cubicBezTo>
                  <a:pt x="81367" y="86764"/>
                  <a:pt x="100734" y="81459"/>
                  <a:pt x="120956" y="81080"/>
                </a:cubicBezTo>
                <a:close/>
                <a:moveTo>
                  <a:pt x="211133" y="79659"/>
                </a:moveTo>
                <a:cubicBezTo>
                  <a:pt x="225465" y="81224"/>
                  <a:pt x="239442" y="85988"/>
                  <a:pt x="252540" y="93858"/>
                </a:cubicBezTo>
                <a:cubicBezTo>
                  <a:pt x="263455" y="100495"/>
                  <a:pt x="253489" y="117563"/>
                  <a:pt x="242574" y="110925"/>
                </a:cubicBezTo>
                <a:cubicBezTo>
                  <a:pt x="220553" y="97651"/>
                  <a:pt x="197109" y="95375"/>
                  <a:pt x="172811" y="103719"/>
                </a:cubicBezTo>
                <a:cubicBezTo>
                  <a:pt x="160756" y="107796"/>
                  <a:pt x="155631" y="88833"/>
                  <a:pt x="167590" y="84661"/>
                </a:cubicBezTo>
                <a:cubicBezTo>
                  <a:pt x="182112" y="79730"/>
                  <a:pt x="196800" y="78095"/>
                  <a:pt x="211133" y="79659"/>
                </a:cubicBezTo>
                <a:close/>
                <a:moveTo>
                  <a:pt x="198798" y="22403"/>
                </a:moveTo>
                <a:cubicBezTo>
                  <a:pt x="139593" y="17888"/>
                  <a:pt x="76710" y="44314"/>
                  <a:pt x="27245" y="79844"/>
                </a:cubicBezTo>
                <a:cubicBezTo>
                  <a:pt x="29238" y="182456"/>
                  <a:pt x="26296" y="284974"/>
                  <a:pt x="26012" y="387586"/>
                </a:cubicBezTo>
                <a:cubicBezTo>
                  <a:pt x="118725" y="354898"/>
                  <a:pt x="223111" y="351392"/>
                  <a:pt x="306429" y="408620"/>
                </a:cubicBezTo>
                <a:cubicBezTo>
                  <a:pt x="389653" y="351392"/>
                  <a:pt x="494134" y="354898"/>
                  <a:pt x="586847" y="387586"/>
                </a:cubicBezTo>
                <a:cubicBezTo>
                  <a:pt x="586563" y="284974"/>
                  <a:pt x="583621" y="182456"/>
                  <a:pt x="585614" y="79844"/>
                </a:cubicBezTo>
                <a:cubicBezTo>
                  <a:pt x="506470" y="22995"/>
                  <a:pt x="392975" y="-10545"/>
                  <a:pt x="315160" y="68664"/>
                </a:cubicBezTo>
                <a:cubicBezTo>
                  <a:pt x="312503" y="71412"/>
                  <a:pt x="309371" y="72264"/>
                  <a:pt x="306429" y="71791"/>
                </a:cubicBezTo>
                <a:cubicBezTo>
                  <a:pt x="303488" y="72264"/>
                  <a:pt x="300356" y="71412"/>
                  <a:pt x="297699" y="68664"/>
                </a:cubicBezTo>
                <a:cubicBezTo>
                  <a:pt x="268518" y="38960"/>
                  <a:pt x="234320" y="25112"/>
                  <a:pt x="198798" y="22403"/>
                </a:cubicBezTo>
                <a:close/>
                <a:moveTo>
                  <a:pt x="197678" y="346"/>
                </a:moveTo>
                <a:cubicBezTo>
                  <a:pt x="236561" y="2640"/>
                  <a:pt x="274117" y="16470"/>
                  <a:pt x="306429" y="46209"/>
                </a:cubicBezTo>
                <a:cubicBezTo>
                  <a:pt x="392595" y="-33095"/>
                  <a:pt x="516055" y="730"/>
                  <a:pt x="602505" y="64779"/>
                </a:cubicBezTo>
                <a:cubicBezTo>
                  <a:pt x="604118" y="66011"/>
                  <a:pt x="605257" y="67432"/>
                  <a:pt x="606016" y="68948"/>
                </a:cubicBezTo>
                <a:cubicBezTo>
                  <a:pt x="607250" y="70654"/>
                  <a:pt x="608104" y="72833"/>
                  <a:pt x="608009" y="75581"/>
                </a:cubicBezTo>
                <a:cubicBezTo>
                  <a:pt x="605827" y="182456"/>
                  <a:pt x="609053" y="289237"/>
                  <a:pt x="609243" y="396113"/>
                </a:cubicBezTo>
                <a:cubicBezTo>
                  <a:pt x="609243" y="397913"/>
                  <a:pt x="608863" y="399524"/>
                  <a:pt x="608199" y="400945"/>
                </a:cubicBezTo>
                <a:cubicBezTo>
                  <a:pt x="610002" y="408620"/>
                  <a:pt x="604403" y="417810"/>
                  <a:pt x="595103" y="414210"/>
                </a:cubicBezTo>
                <a:cubicBezTo>
                  <a:pt x="503813" y="378679"/>
                  <a:pt x="400661" y="370815"/>
                  <a:pt x="317437" y="428043"/>
                </a:cubicBezTo>
                <a:cubicBezTo>
                  <a:pt x="315540" y="432591"/>
                  <a:pt x="311269" y="435812"/>
                  <a:pt x="306429" y="434675"/>
                </a:cubicBezTo>
                <a:cubicBezTo>
                  <a:pt x="301590" y="435812"/>
                  <a:pt x="297319" y="432591"/>
                  <a:pt x="295422" y="428043"/>
                </a:cubicBezTo>
                <a:cubicBezTo>
                  <a:pt x="212198" y="370815"/>
                  <a:pt x="109046" y="378679"/>
                  <a:pt x="17756" y="414210"/>
                </a:cubicBezTo>
                <a:cubicBezTo>
                  <a:pt x="8456" y="417810"/>
                  <a:pt x="2857" y="408620"/>
                  <a:pt x="4660" y="400945"/>
                </a:cubicBezTo>
                <a:cubicBezTo>
                  <a:pt x="3996" y="399524"/>
                  <a:pt x="3616" y="397913"/>
                  <a:pt x="3616" y="396113"/>
                </a:cubicBezTo>
                <a:cubicBezTo>
                  <a:pt x="3806" y="289237"/>
                  <a:pt x="7032" y="182456"/>
                  <a:pt x="4850" y="75581"/>
                </a:cubicBezTo>
                <a:cubicBezTo>
                  <a:pt x="4755" y="72833"/>
                  <a:pt x="5514" y="70654"/>
                  <a:pt x="6843" y="68948"/>
                </a:cubicBezTo>
                <a:cubicBezTo>
                  <a:pt x="7602" y="67432"/>
                  <a:pt x="8741" y="66011"/>
                  <a:pt x="10354" y="64779"/>
                </a:cubicBezTo>
                <a:cubicBezTo>
                  <a:pt x="64385" y="24748"/>
                  <a:pt x="132874" y="-3476"/>
                  <a:pt x="197678" y="346"/>
                </a:cubicBezTo>
                <a:close/>
              </a:path>
            </a:pathLst>
          </a:custGeom>
          <a:solidFill>
            <a:sysClr val="window" lastClr="FFFFFF"/>
          </a:solidFill>
          <a:ln>
            <a:noFill/>
          </a:ln>
        </p:spPr>
        <p:txBody>
          <a:bodyPr/>
          <a:lstStyle/>
          <a:p>
            <a:pPr>
              <a:defRPr/>
            </a:pPr>
            <a:endParaRPr lang="zh-CN" altLang="en-US" kern="0" dirty="0">
              <a:solidFill>
                <a:prstClr val="black">
                  <a:lumMod val="75000"/>
                  <a:lumOff val="25000"/>
                </a:prstClr>
              </a:solidFill>
              <a:cs typeface="+mn-ea"/>
              <a:sym typeface="+mn-lt"/>
            </a:endParaRPr>
          </a:p>
        </p:txBody>
      </p:sp>
      <p:sp>
        <p:nvSpPr>
          <p:cNvPr id="40" name="椭圆 39"/>
          <p:cNvSpPr/>
          <p:nvPr/>
        </p:nvSpPr>
        <p:spPr>
          <a:xfrm>
            <a:off x="6964680" y="2052320"/>
            <a:ext cx="720090" cy="720090"/>
          </a:xfrm>
          <a:prstGeom prst="ellipse">
            <a:avLst/>
          </a:prstGeom>
          <a:solidFill>
            <a:srgbClr val="3FA4DE"/>
          </a:solidFill>
          <a:ln>
            <a:noFill/>
          </a:ln>
          <a:effectLst>
            <a:outerShdw blurRad="330200" dist="38100" dir="2700000" algn="tl" rotWithShape="0">
              <a:srgbClr val="012FA7">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mn-ea"/>
              <a:sym typeface="+mn-lt"/>
            </a:endParaRPr>
          </a:p>
        </p:txBody>
      </p:sp>
      <p:sp>
        <p:nvSpPr>
          <p:cNvPr id="41" name="图标"/>
          <p:cNvSpPr>
            <a:spLocks noChangeAspect="1"/>
          </p:cNvSpPr>
          <p:nvPr/>
        </p:nvSpPr>
        <p:spPr bwMode="auto">
          <a:xfrm>
            <a:off x="7145020" y="2232660"/>
            <a:ext cx="360045" cy="359410"/>
          </a:xfrm>
          <a:custGeom>
            <a:avLst/>
            <a:gdLst>
              <a:gd name="T0" fmla="*/ 2855 w 3129"/>
              <a:gd name="T1" fmla="*/ 654 h 3129"/>
              <a:gd name="T2" fmla="*/ 2800 w 3129"/>
              <a:gd name="T3" fmla="*/ 0 h 3129"/>
              <a:gd name="T4" fmla="*/ 1532 w 3129"/>
              <a:gd name="T5" fmla="*/ 274 h 3129"/>
              <a:gd name="T6" fmla="*/ 878 w 3129"/>
              <a:gd name="T7" fmla="*/ 329 h 3129"/>
              <a:gd name="T8" fmla="*/ 1153 w 3129"/>
              <a:gd name="T9" fmla="*/ 1153 h 3129"/>
              <a:gd name="T10" fmla="*/ 329 w 3129"/>
              <a:gd name="T11" fmla="*/ 878 h 3129"/>
              <a:gd name="T12" fmla="*/ 274 w 3129"/>
              <a:gd name="T13" fmla="*/ 1532 h 3129"/>
              <a:gd name="T14" fmla="*/ 0 w 3129"/>
              <a:gd name="T15" fmla="*/ 2800 h 3129"/>
              <a:gd name="T16" fmla="*/ 654 w 3129"/>
              <a:gd name="T17" fmla="*/ 2855 h 3129"/>
              <a:gd name="T18" fmla="*/ 1921 w 3129"/>
              <a:gd name="T19" fmla="*/ 3129 h 3129"/>
              <a:gd name="T20" fmla="*/ 1976 w 3129"/>
              <a:gd name="T21" fmla="*/ 2475 h 3129"/>
              <a:gd name="T22" fmla="*/ 2475 w 3129"/>
              <a:gd name="T23" fmla="*/ 1976 h 3129"/>
              <a:gd name="T24" fmla="*/ 3129 w 3129"/>
              <a:gd name="T25" fmla="*/ 1921 h 3129"/>
              <a:gd name="T26" fmla="*/ 2800 w 3129"/>
              <a:gd name="T27" fmla="*/ 110 h 3129"/>
              <a:gd name="T28" fmla="*/ 2800 w 3129"/>
              <a:gd name="T29" fmla="*/ 549 h 3129"/>
              <a:gd name="T30" fmla="*/ 2800 w 3129"/>
              <a:gd name="T31" fmla="*/ 110 h 3129"/>
              <a:gd name="T32" fmla="*/ 1208 w 3129"/>
              <a:gd name="T33" fmla="*/ 110 h 3129"/>
              <a:gd name="T34" fmla="*/ 1208 w 3129"/>
              <a:gd name="T35" fmla="*/ 549 h 3129"/>
              <a:gd name="T36" fmla="*/ 1263 w 3129"/>
              <a:gd name="T37" fmla="*/ 1263 h 3129"/>
              <a:gd name="T38" fmla="*/ 1867 w 3129"/>
              <a:gd name="T39" fmla="*/ 1532 h 3129"/>
              <a:gd name="T40" fmla="*/ 1532 w 3129"/>
              <a:gd name="T41" fmla="*/ 1867 h 3129"/>
              <a:gd name="T42" fmla="*/ 1263 w 3129"/>
              <a:gd name="T43" fmla="*/ 1263 h 3129"/>
              <a:gd name="T44" fmla="*/ 1427 w 3129"/>
              <a:gd name="T45" fmla="*/ 1921 h 3129"/>
              <a:gd name="T46" fmla="*/ 988 w 3129"/>
              <a:gd name="T47" fmla="*/ 1921 h 3129"/>
              <a:gd name="T48" fmla="*/ 110 w 3129"/>
              <a:gd name="T49" fmla="*/ 1208 h 3129"/>
              <a:gd name="T50" fmla="*/ 549 w 3129"/>
              <a:gd name="T51" fmla="*/ 1208 h 3129"/>
              <a:gd name="T52" fmla="*/ 110 w 3129"/>
              <a:gd name="T53" fmla="*/ 1208 h 3129"/>
              <a:gd name="T54" fmla="*/ 110 w 3129"/>
              <a:gd name="T55" fmla="*/ 2800 h 3129"/>
              <a:gd name="T56" fmla="*/ 549 w 3129"/>
              <a:gd name="T57" fmla="*/ 2800 h 3129"/>
              <a:gd name="T58" fmla="*/ 1597 w 3129"/>
              <a:gd name="T59" fmla="*/ 2745 h 3129"/>
              <a:gd name="T60" fmla="*/ 384 w 3129"/>
              <a:gd name="T61" fmla="*/ 2475 h 3129"/>
              <a:gd name="T62" fmla="*/ 654 w 3129"/>
              <a:gd name="T63" fmla="*/ 1263 h 3129"/>
              <a:gd name="T64" fmla="*/ 1153 w 3129"/>
              <a:gd name="T65" fmla="*/ 1597 h 3129"/>
              <a:gd name="T66" fmla="*/ 1208 w 3129"/>
              <a:gd name="T67" fmla="*/ 2251 h 3129"/>
              <a:gd name="T68" fmla="*/ 1867 w 3129"/>
              <a:gd name="T69" fmla="*/ 1976 h 3129"/>
              <a:gd name="T70" fmla="*/ 1867 w 3129"/>
              <a:gd name="T71" fmla="*/ 2475 h 3129"/>
              <a:gd name="T72" fmla="*/ 2141 w 3129"/>
              <a:gd name="T73" fmla="*/ 2800 h 3129"/>
              <a:gd name="T74" fmla="*/ 1702 w 3129"/>
              <a:gd name="T75" fmla="*/ 2800 h 3129"/>
              <a:gd name="T76" fmla="*/ 2141 w 3129"/>
              <a:gd name="T77" fmla="*/ 2800 h 3129"/>
              <a:gd name="T78" fmla="*/ 1702 w 3129"/>
              <a:gd name="T79" fmla="*/ 1208 h 3129"/>
              <a:gd name="T80" fmla="*/ 2141 w 3129"/>
              <a:gd name="T81" fmla="*/ 1208 h 3129"/>
              <a:gd name="T82" fmla="*/ 2475 w 3129"/>
              <a:gd name="T83" fmla="*/ 1867 h 3129"/>
              <a:gd name="T84" fmla="*/ 1976 w 3129"/>
              <a:gd name="T85" fmla="*/ 1532 h 3129"/>
              <a:gd name="T86" fmla="*/ 1921 w 3129"/>
              <a:gd name="T87" fmla="*/ 878 h 3129"/>
              <a:gd name="T88" fmla="*/ 1263 w 3129"/>
              <a:gd name="T89" fmla="*/ 1153 h 3129"/>
              <a:gd name="T90" fmla="*/ 1532 w 3129"/>
              <a:gd name="T91" fmla="*/ 384 h 3129"/>
              <a:gd name="T92" fmla="*/ 2745 w 3129"/>
              <a:gd name="T93" fmla="*/ 654 h 3129"/>
              <a:gd name="T94" fmla="*/ 2475 w 3129"/>
              <a:gd name="T95" fmla="*/ 1867 h 3129"/>
              <a:gd name="T96" fmla="*/ 2580 w 3129"/>
              <a:gd name="T97" fmla="*/ 1921 h 3129"/>
              <a:gd name="T98" fmla="*/ 3019 w 3129"/>
              <a:gd name="T99" fmla="*/ 1921 h 3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9" h="3129">
                <a:moveTo>
                  <a:pt x="2855" y="1597"/>
                </a:moveTo>
                <a:lnTo>
                  <a:pt x="2855" y="654"/>
                </a:lnTo>
                <a:cubicBezTo>
                  <a:pt x="3010" y="628"/>
                  <a:pt x="3129" y="492"/>
                  <a:pt x="3129" y="329"/>
                </a:cubicBezTo>
                <a:cubicBezTo>
                  <a:pt x="3129" y="148"/>
                  <a:pt x="2981" y="0"/>
                  <a:pt x="2800" y="0"/>
                </a:cubicBezTo>
                <a:cubicBezTo>
                  <a:pt x="2637" y="0"/>
                  <a:pt x="2502" y="119"/>
                  <a:pt x="2475" y="274"/>
                </a:cubicBezTo>
                <a:lnTo>
                  <a:pt x="1532" y="274"/>
                </a:lnTo>
                <a:cubicBezTo>
                  <a:pt x="1506" y="119"/>
                  <a:pt x="1371" y="0"/>
                  <a:pt x="1208" y="0"/>
                </a:cubicBezTo>
                <a:cubicBezTo>
                  <a:pt x="1026" y="0"/>
                  <a:pt x="878" y="148"/>
                  <a:pt x="878" y="329"/>
                </a:cubicBezTo>
                <a:cubicBezTo>
                  <a:pt x="878" y="492"/>
                  <a:pt x="997" y="628"/>
                  <a:pt x="1153" y="654"/>
                </a:cubicBezTo>
                <a:lnTo>
                  <a:pt x="1153" y="1153"/>
                </a:lnTo>
                <a:lnTo>
                  <a:pt x="654" y="1153"/>
                </a:lnTo>
                <a:cubicBezTo>
                  <a:pt x="628" y="997"/>
                  <a:pt x="492" y="878"/>
                  <a:pt x="329" y="878"/>
                </a:cubicBezTo>
                <a:cubicBezTo>
                  <a:pt x="148" y="878"/>
                  <a:pt x="0" y="1026"/>
                  <a:pt x="0" y="1208"/>
                </a:cubicBezTo>
                <a:cubicBezTo>
                  <a:pt x="0" y="1371"/>
                  <a:pt x="119" y="1506"/>
                  <a:pt x="274" y="1532"/>
                </a:cubicBezTo>
                <a:lnTo>
                  <a:pt x="274" y="2475"/>
                </a:lnTo>
                <a:cubicBezTo>
                  <a:pt x="119" y="2502"/>
                  <a:pt x="0" y="2637"/>
                  <a:pt x="0" y="2800"/>
                </a:cubicBezTo>
                <a:cubicBezTo>
                  <a:pt x="0" y="2981"/>
                  <a:pt x="148" y="3129"/>
                  <a:pt x="329" y="3129"/>
                </a:cubicBezTo>
                <a:cubicBezTo>
                  <a:pt x="492" y="3129"/>
                  <a:pt x="628" y="3010"/>
                  <a:pt x="654" y="2855"/>
                </a:cubicBezTo>
                <a:lnTo>
                  <a:pt x="1597" y="2855"/>
                </a:lnTo>
                <a:cubicBezTo>
                  <a:pt x="1623" y="3010"/>
                  <a:pt x="1759" y="3129"/>
                  <a:pt x="1921" y="3129"/>
                </a:cubicBezTo>
                <a:cubicBezTo>
                  <a:pt x="2103" y="3129"/>
                  <a:pt x="2251" y="2981"/>
                  <a:pt x="2251" y="2800"/>
                </a:cubicBezTo>
                <a:cubicBezTo>
                  <a:pt x="2251" y="2637"/>
                  <a:pt x="2132" y="2502"/>
                  <a:pt x="1976" y="2475"/>
                </a:cubicBezTo>
                <a:lnTo>
                  <a:pt x="1976" y="1976"/>
                </a:lnTo>
                <a:lnTo>
                  <a:pt x="2475" y="1976"/>
                </a:lnTo>
                <a:cubicBezTo>
                  <a:pt x="2502" y="2132"/>
                  <a:pt x="2637" y="2251"/>
                  <a:pt x="2800" y="2251"/>
                </a:cubicBezTo>
                <a:cubicBezTo>
                  <a:pt x="2981" y="2251"/>
                  <a:pt x="3129" y="2103"/>
                  <a:pt x="3129" y="1921"/>
                </a:cubicBezTo>
                <a:cubicBezTo>
                  <a:pt x="3129" y="1759"/>
                  <a:pt x="3010" y="1623"/>
                  <a:pt x="2855" y="1597"/>
                </a:cubicBezTo>
                <a:close/>
                <a:moveTo>
                  <a:pt x="2800" y="110"/>
                </a:moveTo>
                <a:cubicBezTo>
                  <a:pt x="2921" y="110"/>
                  <a:pt x="3019" y="208"/>
                  <a:pt x="3019" y="329"/>
                </a:cubicBezTo>
                <a:cubicBezTo>
                  <a:pt x="3019" y="450"/>
                  <a:pt x="2921" y="549"/>
                  <a:pt x="2800" y="549"/>
                </a:cubicBezTo>
                <a:cubicBezTo>
                  <a:pt x="2679" y="549"/>
                  <a:pt x="2580" y="450"/>
                  <a:pt x="2580" y="329"/>
                </a:cubicBezTo>
                <a:cubicBezTo>
                  <a:pt x="2580" y="208"/>
                  <a:pt x="2679" y="110"/>
                  <a:pt x="2800" y="110"/>
                </a:cubicBezTo>
                <a:close/>
                <a:moveTo>
                  <a:pt x="988" y="329"/>
                </a:moveTo>
                <a:cubicBezTo>
                  <a:pt x="988" y="208"/>
                  <a:pt x="1087" y="110"/>
                  <a:pt x="1208" y="110"/>
                </a:cubicBezTo>
                <a:cubicBezTo>
                  <a:pt x="1329" y="110"/>
                  <a:pt x="1427" y="208"/>
                  <a:pt x="1427" y="329"/>
                </a:cubicBezTo>
                <a:cubicBezTo>
                  <a:pt x="1427" y="450"/>
                  <a:pt x="1329" y="549"/>
                  <a:pt x="1208" y="549"/>
                </a:cubicBezTo>
                <a:cubicBezTo>
                  <a:pt x="1087" y="549"/>
                  <a:pt x="988" y="450"/>
                  <a:pt x="988" y="329"/>
                </a:cubicBezTo>
                <a:close/>
                <a:moveTo>
                  <a:pt x="1263" y="1263"/>
                </a:moveTo>
                <a:lnTo>
                  <a:pt x="1597" y="1263"/>
                </a:lnTo>
                <a:cubicBezTo>
                  <a:pt x="1620" y="1400"/>
                  <a:pt x="1729" y="1509"/>
                  <a:pt x="1867" y="1532"/>
                </a:cubicBezTo>
                <a:lnTo>
                  <a:pt x="1867" y="1867"/>
                </a:lnTo>
                <a:lnTo>
                  <a:pt x="1532" y="1867"/>
                </a:lnTo>
                <a:cubicBezTo>
                  <a:pt x="1509" y="1729"/>
                  <a:pt x="1400" y="1620"/>
                  <a:pt x="1263" y="1597"/>
                </a:cubicBezTo>
                <a:lnTo>
                  <a:pt x="1263" y="1263"/>
                </a:lnTo>
                <a:close/>
                <a:moveTo>
                  <a:pt x="1208" y="1702"/>
                </a:moveTo>
                <a:cubicBezTo>
                  <a:pt x="1329" y="1702"/>
                  <a:pt x="1427" y="1800"/>
                  <a:pt x="1427" y="1921"/>
                </a:cubicBezTo>
                <a:cubicBezTo>
                  <a:pt x="1427" y="2042"/>
                  <a:pt x="1329" y="2141"/>
                  <a:pt x="1208" y="2141"/>
                </a:cubicBezTo>
                <a:cubicBezTo>
                  <a:pt x="1087" y="2141"/>
                  <a:pt x="988" y="2042"/>
                  <a:pt x="988" y="1921"/>
                </a:cubicBezTo>
                <a:cubicBezTo>
                  <a:pt x="988" y="1800"/>
                  <a:pt x="1087" y="1702"/>
                  <a:pt x="1208" y="1702"/>
                </a:cubicBezTo>
                <a:close/>
                <a:moveTo>
                  <a:pt x="110" y="1208"/>
                </a:moveTo>
                <a:cubicBezTo>
                  <a:pt x="110" y="1087"/>
                  <a:pt x="208" y="988"/>
                  <a:pt x="329" y="988"/>
                </a:cubicBezTo>
                <a:cubicBezTo>
                  <a:pt x="450" y="988"/>
                  <a:pt x="549" y="1087"/>
                  <a:pt x="549" y="1208"/>
                </a:cubicBezTo>
                <a:cubicBezTo>
                  <a:pt x="549" y="1329"/>
                  <a:pt x="450" y="1427"/>
                  <a:pt x="329" y="1427"/>
                </a:cubicBezTo>
                <a:cubicBezTo>
                  <a:pt x="208" y="1427"/>
                  <a:pt x="110" y="1329"/>
                  <a:pt x="110" y="1208"/>
                </a:cubicBezTo>
                <a:close/>
                <a:moveTo>
                  <a:pt x="329" y="3019"/>
                </a:moveTo>
                <a:cubicBezTo>
                  <a:pt x="208" y="3019"/>
                  <a:pt x="110" y="2921"/>
                  <a:pt x="110" y="2800"/>
                </a:cubicBezTo>
                <a:cubicBezTo>
                  <a:pt x="110" y="2679"/>
                  <a:pt x="208" y="2580"/>
                  <a:pt x="329" y="2580"/>
                </a:cubicBezTo>
                <a:cubicBezTo>
                  <a:pt x="450" y="2580"/>
                  <a:pt x="549" y="2679"/>
                  <a:pt x="549" y="2800"/>
                </a:cubicBezTo>
                <a:cubicBezTo>
                  <a:pt x="549" y="2921"/>
                  <a:pt x="450" y="3019"/>
                  <a:pt x="329" y="3019"/>
                </a:cubicBezTo>
                <a:close/>
                <a:moveTo>
                  <a:pt x="1597" y="2745"/>
                </a:moveTo>
                <a:lnTo>
                  <a:pt x="654" y="2745"/>
                </a:lnTo>
                <a:cubicBezTo>
                  <a:pt x="631" y="2607"/>
                  <a:pt x="522" y="2499"/>
                  <a:pt x="384" y="2475"/>
                </a:cubicBezTo>
                <a:lnTo>
                  <a:pt x="384" y="1532"/>
                </a:lnTo>
                <a:cubicBezTo>
                  <a:pt x="522" y="1509"/>
                  <a:pt x="631" y="1400"/>
                  <a:pt x="654" y="1263"/>
                </a:cubicBezTo>
                <a:lnTo>
                  <a:pt x="1153" y="1263"/>
                </a:lnTo>
                <a:lnTo>
                  <a:pt x="1153" y="1597"/>
                </a:lnTo>
                <a:cubicBezTo>
                  <a:pt x="997" y="1623"/>
                  <a:pt x="878" y="1759"/>
                  <a:pt x="878" y="1921"/>
                </a:cubicBezTo>
                <a:cubicBezTo>
                  <a:pt x="878" y="2103"/>
                  <a:pt x="1026" y="2251"/>
                  <a:pt x="1208" y="2251"/>
                </a:cubicBezTo>
                <a:cubicBezTo>
                  <a:pt x="1371" y="2251"/>
                  <a:pt x="1506" y="2132"/>
                  <a:pt x="1532" y="1976"/>
                </a:cubicBezTo>
                <a:lnTo>
                  <a:pt x="1867" y="1976"/>
                </a:lnTo>
                <a:lnTo>
                  <a:pt x="1867" y="2475"/>
                </a:lnTo>
                <a:lnTo>
                  <a:pt x="1867" y="2475"/>
                </a:lnTo>
                <a:cubicBezTo>
                  <a:pt x="1729" y="2499"/>
                  <a:pt x="1620" y="2607"/>
                  <a:pt x="1597" y="2745"/>
                </a:cubicBezTo>
                <a:close/>
                <a:moveTo>
                  <a:pt x="2141" y="2800"/>
                </a:moveTo>
                <a:cubicBezTo>
                  <a:pt x="2141" y="2921"/>
                  <a:pt x="2043" y="3019"/>
                  <a:pt x="1921" y="3019"/>
                </a:cubicBezTo>
                <a:cubicBezTo>
                  <a:pt x="1800" y="3019"/>
                  <a:pt x="1702" y="2921"/>
                  <a:pt x="1702" y="2800"/>
                </a:cubicBezTo>
                <a:cubicBezTo>
                  <a:pt x="1702" y="2679"/>
                  <a:pt x="1800" y="2580"/>
                  <a:pt x="1921" y="2580"/>
                </a:cubicBezTo>
                <a:cubicBezTo>
                  <a:pt x="2043" y="2580"/>
                  <a:pt x="2141" y="2679"/>
                  <a:pt x="2141" y="2800"/>
                </a:cubicBezTo>
                <a:close/>
                <a:moveTo>
                  <a:pt x="1921" y="1427"/>
                </a:moveTo>
                <a:cubicBezTo>
                  <a:pt x="1800" y="1427"/>
                  <a:pt x="1702" y="1329"/>
                  <a:pt x="1702" y="1208"/>
                </a:cubicBezTo>
                <a:cubicBezTo>
                  <a:pt x="1702" y="1087"/>
                  <a:pt x="1800" y="988"/>
                  <a:pt x="1921" y="988"/>
                </a:cubicBezTo>
                <a:cubicBezTo>
                  <a:pt x="2043" y="988"/>
                  <a:pt x="2141" y="1087"/>
                  <a:pt x="2141" y="1208"/>
                </a:cubicBezTo>
                <a:cubicBezTo>
                  <a:pt x="2141" y="1329"/>
                  <a:pt x="2043" y="1427"/>
                  <a:pt x="1921" y="1427"/>
                </a:cubicBezTo>
                <a:close/>
                <a:moveTo>
                  <a:pt x="2475" y="1867"/>
                </a:moveTo>
                <a:lnTo>
                  <a:pt x="1976" y="1867"/>
                </a:lnTo>
                <a:lnTo>
                  <a:pt x="1976" y="1532"/>
                </a:lnTo>
                <a:cubicBezTo>
                  <a:pt x="2132" y="1506"/>
                  <a:pt x="2251" y="1371"/>
                  <a:pt x="2251" y="1208"/>
                </a:cubicBezTo>
                <a:cubicBezTo>
                  <a:pt x="2251" y="1026"/>
                  <a:pt x="2103" y="878"/>
                  <a:pt x="1921" y="878"/>
                </a:cubicBezTo>
                <a:cubicBezTo>
                  <a:pt x="1759" y="878"/>
                  <a:pt x="1623" y="997"/>
                  <a:pt x="1597" y="1153"/>
                </a:cubicBezTo>
                <a:lnTo>
                  <a:pt x="1263" y="1153"/>
                </a:lnTo>
                <a:lnTo>
                  <a:pt x="1263" y="654"/>
                </a:lnTo>
                <a:cubicBezTo>
                  <a:pt x="1400" y="631"/>
                  <a:pt x="1509" y="522"/>
                  <a:pt x="1532" y="384"/>
                </a:cubicBezTo>
                <a:lnTo>
                  <a:pt x="2475" y="384"/>
                </a:lnTo>
                <a:cubicBezTo>
                  <a:pt x="2499" y="522"/>
                  <a:pt x="2607" y="631"/>
                  <a:pt x="2745" y="654"/>
                </a:cubicBezTo>
                <a:lnTo>
                  <a:pt x="2745" y="1597"/>
                </a:lnTo>
                <a:cubicBezTo>
                  <a:pt x="2607" y="1620"/>
                  <a:pt x="2499" y="1729"/>
                  <a:pt x="2475" y="1867"/>
                </a:cubicBezTo>
                <a:close/>
                <a:moveTo>
                  <a:pt x="2800" y="2141"/>
                </a:moveTo>
                <a:cubicBezTo>
                  <a:pt x="2679" y="2141"/>
                  <a:pt x="2580" y="2042"/>
                  <a:pt x="2580" y="1921"/>
                </a:cubicBezTo>
                <a:cubicBezTo>
                  <a:pt x="2580" y="1800"/>
                  <a:pt x="2679" y="1702"/>
                  <a:pt x="2800" y="1702"/>
                </a:cubicBezTo>
                <a:cubicBezTo>
                  <a:pt x="2921" y="1702"/>
                  <a:pt x="3019" y="1800"/>
                  <a:pt x="3019" y="1921"/>
                </a:cubicBezTo>
                <a:cubicBezTo>
                  <a:pt x="3019" y="2042"/>
                  <a:pt x="2921" y="2141"/>
                  <a:pt x="2800" y="2141"/>
                </a:cubicBezTo>
                <a:close/>
              </a:path>
            </a:pathLst>
          </a:custGeom>
          <a:solidFill>
            <a:sysClr val="window" lastClr="FFFFFF"/>
          </a:solidFill>
          <a:ln>
            <a:noFill/>
          </a:ln>
        </p:spPr>
        <p:txBody>
          <a:bodyPr/>
          <a:lstStyle/>
          <a:p>
            <a:pPr>
              <a:defRPr/>
            </a:pPr>
            <a:endParaRPr lang="zh-CN" altLang="en-US" kern="0" dirty="0">
              <a:solidFill>
                <a:prstClr val="black">
                  <a:lumMod val="75000"/>
                  <a:lumOff val="25000"/>
                </a:prstClr>
              </a:solidFill>
              <a:cs typeface="+mn-ea"/>
              <a:sym typeface="+mn-lt"/>
            </a:endParaRPr>
          </a:p>
        </p:txBody>
      </p:sp>
      <p:sp>
        <p:nvSpPr>
          <p:cNvPr id="38" name="椭圆 37"/>
          <p:cNvSpPr/>
          <p:nvPr/>
        </p:nvSpPr>
        <p:spPr>
          <a:xfrm>
            <a:off x="6964680" y="4443730"/>
            <a:ext cx="720090" cy="720090"/>
          </a:xfrm>
          <a:prstGeom prst="ellipse">
            <a:avLst/>
          </a:prstGeom>
          <a:solidFill>
            <a:schemeClr val="accent2"/>
          </a:solidFill>
          <a:ln>
            <a:noFill/>
          </a:ln>
          <a:effectLst>
            <a:outerShdw blurRad="330200" dist="38100" dir="2700000" algn="tl" rotWithShape="0">
              <a:srgbClr val="012FA7">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mn-ea"/>
              <a:sym typeface="+mn-lt"/>
            </a:endParaRPr>
          </a:p>
        </p:txBody>
      </p:sp>
      <p:sp>
        <p:nvSpPr>
          <p:cNvPr id="39" name="图标"/>
          <p:cNvSpPr>
            <a:spLocks noChangeAspect="1"/>
          </p:cNvSpPr>
          <p:nvPr/>
        </p:nvSpPr>
        <p:spPr bwMode="auto">
          <a:xfrm>
            <a:off x="7197090" y="4641850"/>
            <a:ext cx="254635" cy="323850"/>
          </a:xfrm>
          <a:custGeom>
            <a:avLst/>
            <a:gdLst>
              <a:gd name="connsiteX0" fmla="*/ 388744 w 476951"/>
              <a:gd name="connsiteY0" fmla="*/ 528324 h 606722"/>
              <a:gd name="connsiteX1" fmla="*/ 414853 w 476951"/>
              <a:gd name="connsiteY1" fmla="*/ 528324 h 606722"/>
              <a:gd name="connsiteX2" fmla="*/ 414853 w 476951"/>
              <a:gd name="connsiteY2" fmla="*/ 548012 h 606722"/>
              <a:gd name="connsiteX3" fmla="*/ 388744 w 476951"/>
              <a:gd name="connsiteY3" fmla="*/ 548012 h 606722"/>
              <a:gd name="connsiteX4" fmla="*/ 336385 w 476951"/>
              <a:gd name="connsiteY4" fmla="*/ 528324 h 606722"/>
              <a:gd name="connsiteX5" fmla="*/ 362565 w 476951"/>
              <a:gd name="connsiteY5" fmla="*/ 528324 h 606722"/>
              <a:gd name="connsiteX6" fmla="*/ 362565 w 476951"/>
              <a:gd name="connsiteY6" fmla="*/ 548012 h 606722"/>
              <a:gd name="connsiteX7" fmla="*/ 336385 w 476951"/>
              <a:gd name="connsiteY7" fmla="*/ 548012 h 606722"/>
              <a:gd name="connsiteX8" fmla="*/ 62027 w 476951"/>
              <a:gd name="connsiteY8" fmla="*/ 528324 h 606722"/>
              <a:gd name="connsiteX9" fmla="*/ 310346 w 476951"/>
              <a:gd name="connsiteY9" fmla="*/ 528324 h 606722"/>
              <a:gd name="connsiteX10" fmla="*/ 310346 w 476951"/>
              <a:gd name="connsiteY10" fmla="*/ 548012 h 606722"/>
              <a:gd name="connsiteX11" fmla="*/ 62027 w 476951"/>
              <a:gd name="connsiteY11" fmla="*/ 548012 h 606722"/>
              <a:gd name="connsiteX12" fmla="*/ 153550 w 476951"/>
              <a:gd name="connsiteY12" fmla="*/ 476176 h 606722"/>
              <a:gd name="connsiteX13" fmla="*/ 414853 w 476951"/>
              <a:gd name="connsiteY13" fmla="*/ 476176 h 606722"/>
              <a:gd name="connsiteX14" fmla="*/ 414853 w 476951"/>
              <a:gd name="connsiteY14" fmla="*/ 495793 h 606722"/>
              <a:gd name="connsiteX15" fmla="*/ 153550 w 476951"/>
              <a:gd name="connsiteY15" fmla="*/ 495793 h 606722"/>
              <a:gd name="connsiteX16" fmla="*/ 62027 w 476951"/>
              <a:gd name="connsiteY16" fmla="*/ 476176 h 606722"/>
              <a:gd name="connsiteX17" fmla="*/ 107753 w 476951"/>
              <a:gd name="connsiteY17" fmla="*/ 476176 h 606722"/>
              <a:gd name="connsiteX18" fmla="*/ 107753 w 476951"/>
              <a:gd name="connsiteY18" fmla="*/ 495793 h 606722"/>
              <a:gd name="connsiteX19" fmla="*/ 62027 w 476951"/>
              <a:gd name="connsiteY19" fmla="*/ 495793 h 606722"/>
              <a:gd name="connsiteX20" fmla="*/ 225456 w 476951"/>
              <a:gd name="connsiteY20" fmla="*/ 371810 h 606722"/>
              <a:gd name="connsiteX21" fmla="*/ 251495 w 476951"/>
              <a:gd name="connsiteY21" fmla="*/ 371810 h 606722"/>
              <a:gd name="connsiteX22" fmla="*/ 251495 w 476951"/>
              <a:gd name="connsiteY22" fmla="*/ 391427 h 606722"/>
              <a:gd name="connsiteX23" fmla="*/ 225456 w 476951"/>
              <a:gd name="connsiteY23" fmla="*/ 391427 h 606722"/>
              <a:gd name="connsiteX24" fmla="*/ 213345 w 476951"/>
              <a:gd name="connsiteY24" fmla="*/ 307147 h 606722"/>
              <a:gd name="connsiteX25" fmla="*/ 157010 w 476951"/>
              <a:gd name="connsiteY25" fmla="*/ 400635 h 606722"/>
              <a:gd name="connsiteX26" fmla="*/ 238442 w 476951"/>
              <a:gd name="connsiteY26" fmla="*/ 424006 h 606722"/>
              <a:gd name="connsiteX27" fmla="*/ 319963 w 476951"/>
              <a:gd name="connsiteY27" fmla="*/ 400635 h 606722"/>
              <a:gd name="connsiteX28" fmla="*/ 263539 w 476951"/>
              <a:gd name="connsiteY28" fmla="*/ 307147 h 606722"/>
              <a:gd name="connsiteX29" fmla="*/ 248320 w 476951"/>
              <a:gd name="connsiteY29" fmla="*/ 312301 h 606722"/>
              <a:gd name="connsiteX30" fmla="*/ 248320 w 476951"/>
              <a:gd name="connsiteY30" fmla="*/ 355579 h 606722"/>
              <a:gd name="connsiteX31" fmla="*/ 228652 w 476951"/>
              <a:gd name="connsiteY31" fmla="*/ 355579 h 606722"/>
              <a:gd name="connsiteX32" fmla="*/ 228652 w 476951"/>
              <a:gd name="connsiteY32" fmla="*/ 312301 h 606722"/>
              <a:gd name="connsiteX33" fmla="*/ 213345 w 476951"/>
              <a:gd name="connsiteY33" fmla="*/ 307147 h 606722"/>
              <a:gd name="connsiteX34" fmla="*/ 346201 w 476951"/>
              <a:gd name="connsiteY34" fmla="*/ 270689 h 606722"/>
              <a:gd name="connsiteX35" fmla="*/ 365881 w 476951"/>
              <a:gd name="connsiteY35" fmla="*/ 270689 h 606722"/>
              <a:gd name="connsiteX36" fmla="*/ 351722 w 476951"/>
              <a:gd name="connsiteY36" fmla="*/ 329117 h 606722"/>
              <a:gd name="connsiteX37" fmla="*/ 334268 w 476951"/>
              <a:gd name="connsiteY37" fmla="*/ 320135 h 606722"/>
              <a:gd name="connsiteX38" fmla="*/ 346201 w 476951"/>
              <a:gd name="connsiteY38" fmla="*/ 270689 h 606722"/>
              <a:gd name="connsiteX39" fmla="*/ 233458 w 476951"/>
              <a:gd name="connsiteY39" fmla="*/ 224857 h 606722"/>
              <a:gd name="connsiteX40" fmla="*/ 202576 w 476951"/>
              <a:gd name="connsiteY40" fmla="*/ 238098 h 606722"/>
              <a:gd name="connsiteX41" fmla="*/ 202576 w 476951"/>
              <a:gd name="connsiteY41" fmla="*/ 257737 h 606722"/>
              <a:gd name="connsiteX42" fmla="*/ 213078 w 476951"/>
              <a:gd name="connsiteY42" fmla="*/ 282975 h 606722"/>
              <a:gd name="connsiteX43" fmla="*/ 218684 w 476951"/>
              <a:gd name="connsiteY43" fmla="*/ 287596 h 606722"/>
              <a:gd name="connsiteX44" fmla="*/ 238442 w 476951"/>
              <a:gd name="connsiteY44" fmla="*/ 293550 h 606722"/>
              <a:gd name="connsiteX45" fmla="*/ 258377 w 476951"/>
              <a:gd name="connsiteY45" fmla="*/ 287508 h 606722"/>
              <a:gd name="connsiteX46" fmla="*/ 274396 w 476951"/>
              <a:gd name="connsiteY46" fmla="*/ 257737 h 606722"/>
              <a:gd name="connsiteX47" fmla="*/ 274396 w 476951"/>
              <a:gd name="connsiteY47" fmla="*/ 241119 h 606722"/>
              <a:gd name="connsiteX48" fmla="*/ 233458 w 476951"/>
              <a:gd name="connsiteY48" fmla="*/ 224857 h 606722"/>
              <a:gd name="connsiteX49" fmla="*/ 150398 w 476951"/>
              <a:gd name="connsiteY49" fmla="*/ 178813 h 606722"/>
              <a:gd name="connsiteX50" fmla="*/ 163923 w 476951"/>
              <a:gd name="connsiteY50" fmla="*/ 193030 h 606722"/>
              <a:gd name="connsiteX51" fmla="*/ 130645 w 476951"/>
              <a:gd name="connsiteY51" fmla="*/ 270689 h 606722"/>
              <a:gd name="connsiteX52" fmla="*/ 111070 w 476951"/>
              <a:gd name="connsiteY52" fmla="*/ 270689 h 606722"/>
              <a:gd name="connsiteX53" fmla="*/ 150398 w 476951"/>
              <a:gd name="connsiteY53" fmla="*/ 178813 h 606722"/>
              <a:gd name="connsiteX54" fmla="*/ 238442 w 476951"/>
              <a:gd name="connsiteY54" fmla="*/ 156607 h 606722"/>
              <a:gd name="connsiteX55" fmla="*/ 202576 w 476951"/>
              <a:gd name="connsiteY55" fmla="*/ 175536 h 606722"/>
              <a:gd name="connsiteX56" fmla="*/ 202576 w 476951"/>
              <a:gd name="connsiteY56" fmla="*/ 216770 h 606722"/>
              <a:gd name="connsiteX57" fmla="*/ 248320 w 476951"/>
              <a:gd name="connsiteY57" fmla="*/ 197130 h 606722"/>
              <a:gd name="connsiteX58" fmla="*/ 248320 w 476951"/>
              <a:gd name="connsiteY58" fmla="*/ 211438 h 606722"/>
              <a:gd name="connsiteX59" fmla="*/ 274396 w 476951"/>
              <a:gd name="connsiteY59" fmla="*/ 221480 h 606722"/>
              <a:gd name="connsiteX60" fmla="*/ 274396 w 476951"/>
              <a:gd name="connsiteY60" fmla="*/ 175536 h 606722"/>
              <a:gd name="connsiteX61" fmla="*/ 238442 w 476951"/>
              <a:gd name="connsiteY61" fmla="*/ 156607 h 606722"/>
              <a:gd name="connsiteX62" fmla="*/ 238442 w 476951"/>
              <a:gd name="connsiteY62" fmla="*/ 136968 h 606722"/>
              <a:gd name="connsiteX63" fmla="*/ 292997 w 476951"/>
              <a:gd name="connsiteY63" fmla="*/ 168515 h 606722"/>
              <a:gd name="connsiteX64" fmla="*/ 293976 w 476951"/>
              <a:gd name="connsiteY64" fmla="*/ 170559 h 606722"/>
              <a:gd name="connsiteX65" fmla="*/ 293976 w 476951"/>
              <a:gd name="connsiteY65" fmla="*/ 257737 h 606722"/>
              <a:gd name="connsiteX66" fmla="*/ 280270 w 476951"/>
              <a:gd name="connsiteY66" fmla="*/ 294084 h 606722"/>
              <a:gd name="connsiteX67" fmla="*/ 304032 w 476951"/>
              <a:gd name="connsiteY67" fmla="*/ 313279 h 606722"/>
              <a:gd name="connsiteX68" fmla="*/ 338474 w 476951"/>
              <a:gd name="connsiteY68" fmla="*/ 387038 h 606722"/>
              <a:gd name="connsiteX69" fmla="*/ 379235 w 476951"/>
              <a:gd name="connsiteY69" fmla="*/ 332030 h 606722"/>
              <a:gd name="connsiteX70" fmla="*/ 397212 w 476951"/>
              <a:gd name="connsiteY70" fmla="*/ 339850 h 606722"/>
              <a:gd name="connsiteX71" fmla="*/ 335448 w 476951"/>
              <a:gd name="connsiteY71" fmla="*/ 413964 h 606722"/>
              <a:gd name="connsiteX72" fmla="*/ 238442 w 476951"/>
              <a:gd name="connsiteY72" fmla="*/ 443646 h 606722"/>
              <a:gd name="connsiteX73" fmla="*/ 141524 w 476951"/>
              <a:gd name="connsiteY73" fmla="*/ 414053 h 606722"/>
              <a:gd name="connsiteX74" fmla="*/ 65343 w 476951"/>
              <a:gd name="connsiteY74" fmla="*/ 270712 h 606722"/>
              <a:gd name="connsiteX75" fmla="*/ 85011 w 476951"/>
              <a:gd name="connsiteY75" fmla="*/ 270712 h 606722"/>
              <a:gd name="connsiteX76" fmla="*/ 138498 w 476951"/>
              <a:gd name="connsiteY76" fmla="*/ 387038 h 606722"/>
              <a:gd name="connsiteX77" fmla="*/ 172940 w 476951"/>
              <a:gd name="connsiteY77" fmla="*/ 313279 h 606722"/>
              <a:gd name="connsiteX78" fmla="*/ 196702 w 476951"/>
              <a:gd name="connsiteY78" fmla="*/ 294084 h 606722"/>
              <a:gd name="connsiteX79" fmla="*/ 182908 w 476951"/>
              <a:gd name="connsiteY79" fmla="*/ 257737 h 606722"/>
              <a:gd name="connsiteX80" fmla="*/ 182908 w 476951"/>
              <a:gd name="connsiteY80" fmla="*/ 170559 h 606722"/>
              <a:gd name="connsiteX81" fmla="*/ 183976 w 476951"/>
              <a:gd name="connsiteY81" fmla="*/ 168515 h 606722"/>
              <a:gd name="connsiteX82" fmla="*/ 238442 w 476951"/>
              <a:gd name="connsiteY82" fmla="*/ 136968 h 606722"/>
              <a:gd name="connsiteX83" fmla="*/ 238408 w 476951"/>
              <a:gd name="connsiteY83" fmla="*/ 97874 h 606722"/>
              <a:gd name="connsiteX84" fmla="*/ 411607 w 476951"/>
              <a:gd name="connsiteY84" fmla="*/ 270689 h 606722"/>
              <a:gd name="connsiteX85" fmla="*/ 391937 w 476951"/>
              <a:gd name="connsiteY85" fmla="*/ 270689 h 606722"/>
              <a:gd name="connsiteX86" fmla="*/ 238408 w 476951"/>
              <a:gd name="connsiteY86" fmla="*/ 117510 h 606722"/>
              <a:gd name="connsiteX87" fmla="*/ 115673 w 476951"/>
              <a:gd name="connsiteY87" fmla="*/ 178817 h 606722"/>
              <a:gd name="connsiteX88" fmla="*/ 99920 w 476951"/>
              <a:gd name="connsiteY88" fmla="*/ 167000 h 606722"/>
              <a:gd name="connsiteX89" fmla="*/ 238408 w 476951"/>
              <a:gd name="connsiteY89" fmla="*/ 97874 h 606722"/>
              <a:gd name="connsiteX90" fmla="*/ 55535 w 476951"/>
              <a:gd name="connsiteY90" fmla="*/ 91382 h 606722"/>
              <a:gd name="connsiteX91" fmla="*/ 120878 w 476951"/>
              <a:gd name="connsiteY91" fmla="*/ 91382 h 606722"/>
              <a:gd name="connsiteX92" fmla="*/ 120878 w 476951"/>
              <a:gd name="connsiteY92" fmla="*/ 110929 h 606722"/>
              <a:gd name="connsiteX93" fmla="*/ 55535 w 476951"/>
              <a:gd name="connsiteY93" fmla="*/ 110929 h 606722"/>
              <a:gd name="connsiteX94" fmla="*/ 127441 w 476951"/>
              <a:gd name="connsiteY94" fmla="*/ 45656 h 606722"/>
              <a:gd name="connsiteX95" fmla="*/ 153550 w 476951"/>
              <a:gd name="connsiteY95" fmla="*/ 45656 h 606722"/>
              <a:gd name="connsiteX96" fmla="*/ 153550 w 476951"/>
              <a:gd name="connsiteY96" fmla="*/ 65203 h 606722"/>
              <a:gd name="connsiteX97" fmla="*/ 127441 w 476951"/>
              <a:gd name="connsiteY97" fmla="*/ 65203 h 606722"/>
              <a:gd name="connsiteX98" fmla="*/ 55535 w 476951"/>
              <a:gd name="connsiteY98" fmla="*/ 45656 h 606722"/>
              <a:gd name="connsiteX99" fmla="*/ 107753 w 476951"/>
              <a:gd name="connsiteY99" fmla="*/ 45656 h 606722"/>
              <a:gd name="connsiteX100" fmla="*/ 107753 w 476951"/>
              <a:gd name="connsiteY100" fmla="*/ 65203 h 606722"/>
              <a:gd name="connsiteX101" fmla="*/ 55535 w 476951"/>
              <a:gd name="connsiteY101" fmla="*/ 65203 h 606722"/>
              <a:gd name="connsiteX102" fmla="*/ 385459 w 476951"/>
              <a:gd name="connsiteY102" fmla="*/ 33504 h 606722"/>
              <a:gd name="connsiteX103" fmla="*/ 385459 w 476951"/>
              <a:gd name="connsiteY103" fmla="*/ 91359 h 606722"/>
              <a:gd name="connsiteX104" fmla="*/ 443398 w 476951"/>
              <a:gd name="connsiteY104" fmla="*/ 91359 h 606722"/>
              <a:gd name="connsiteX105" fmla="*/ 0 w 476951"/>
              <a:gd name="connsiteY105" fmla="*/ 0 h 606722"/>
              <a:gd name="connsiteX106" fmla="*/ 379674 w 476951"/>
              <a:gd name="connsiteY106" fmla="*/ 0 h 606722"/>
              <a:gd name="connsiteX107" fmla="*/ 476951 w 476951"/>
              <a:gd name="connsiteY107" fmla="*/ 97047 h 606722"/>
              <a:gd name="connsiteX108" fmla="*/ 476951 w 476951"/>
              <a:gd name="connsiteY108" fmla="*/ 606722 h 606722"/>
              <a:gd name="connsiteX109" fmla="*/ 421415 w 476951"/>
              <a:gd name="connsiteY109" fmla="*/ 606722 h 606722"/>
              <a:gd name="connsiteX110" fmla="*/ 421415 w 476951"/>
              <a:gd name="connsiteY110" fmla="*/ 587082 h 606722"/>
              <a:gd name="connsiteX111" fmla="*/ 457282 w 476951"/>
              <a:gd name="connsiteY111" fmla="*/ 587082 h 606722"/>
              <a:gd name="connsiteX112" fmla="*/ 457282 w 476951"/>
              <a:gd name="connsiteY112" fmla="*/ 110911 h 606722"/>
              <a:gd name="connsiteX113" fmla="*/ 365790 w 476951"/>
              <a:gd name="connsiteY113" fmla="*/ 110911 h 606722"/>
              <a:gd name="connsiteX114" fmla="*/ 365790 w 476951"/>
              <a:gd name="connsiteY114" fmla="*/ 19640 h 606722"/>
              <a:gd name="connsiteX115" fmla="*/ 19669 w 476951"/>
              <a:gd name="connsiteY115" fmla="*/ 19640 h 606722"/>
              <a:gd name="connsiteX116" fmla="*/ 19669 w 476951"/>
              <a:gd name="connsiteY116" fmla="*/ 587082 h 606722"/>
              <a:gd name="connsiteX117" fmla="*/ 369083 w 476951"/>
              <a:gd name="connsiteY117" fmla="*/ 587082 h 606722"/>
              <a:gd name="connsiteX118" fmla="*/ 369083 w 476951"/>
              <a:gd name="connsiteY118" fmla="*/ 606722 h 606722"/>
              <a:gd name="connsiteX119" fmla="*/ 0 w 476951"/>
              <a:gd name="connsiteY119" fmla="*/ 606722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76951" h="606722">
                <a:moveTo>
                  <a:pt x="388744" y="528324"/>
                </a:moveTo>
                <a:lnTo>
                  <a:pt x="414853" y="528324"/>
                </a:lnTo>
                <a:lnTo>
                  <a:pt x="414853" y="548012"/>
                </a:lnTo>
                <a:lnTo>
                  <a:pt x="388744" y="548012"/>
                </a:lnTo>
                <a:close/>
                <a:moveTo>
                  <a:pt x="336385" y="528324"/>
                </a:moveTo>
                <a:lnTo>
                  <a:pt x="362565" y="528324"/>
                </a:lnTo>
                <a:lnTo>
                  <a:pt x="362565" y="548012"/>
                </a:lnTo>
                <a:lnTo>
                  <a:pt x="336385" y="548012"/>
                </a:lnTo>
                <a:close/>
                <a:moveTo>
                  <a:pt x="62027" y="528324"/>
                </a:moveTo>
                <a:lnTo>
                  <a:pt x="310346" y="528324"/>
                </a:lnTo>
                <a:lnTo>
                  <a:pt x="310346" y="548012"/>
                </a:lnTo>
                <a:lnTo>
                  <a:pt x="62027" y="548012"/>
                </a:lnTo>
                <a:close/>
                <a:moveTo>
                  <a:pt x="153550" y="476176"/>
                </a:moveTo>
                <a:lnTo>
                  <a:pt x="414853" y="476176"/>
                </a:lnTo>
                <a:lnTo>
                  <a:pt x="414853" y="495793"/>
                </a:lnTo>
                <a:lnTo>
                  <a:pt x="153550" y="495793"/>
                </a:lnTo>
                <a:close/>
                <a:moveTo>
                  <a:pt x="62027" y="476176"/>
                </a:moveTo>
                <a:lnTo>
                  <a:pt x="107753" y="476176"/>
                </a:lnTo>
                <a:lnTo>
                  <a:pt x="107753" y="495793"/>
                </a:lnTo>
                <a:lnTo>
                  <a:pt x="62027" y="495793"/>
                </a:lnTo>
                <a:close/>
                <a:moveTo>
                  <a:pt x="225456" y="371810"/>
                </a:moveTo>
                <a:lnTo>
                  <a:pt x="251495" y="371810"/>
                </a:lnTo>
                <a:lnTo>
                  <a:pt x="251495" y="391427"/>
                </a:lnTo>
                <a:lnTo>
                  <a:pt x="225456" y="391427"/>
                </a:lnTo>
                <a:close/>
                <a:moveTo>
                  <a:pt x="213345" y="307147"/>
                </a:moveTo>
                <a:cubicBezTo>
                  <a:pt x="202131" y="312657"/>
                  <a:pt x="159947" y="337628"/>
                  <a:pt x="157010" y="400635"/>
                </a:cubicBezTo>
                <a:cubicBezTo>
                  <a:pt x="181395" y="415920"/>
                  <a:pt x="209518" y="424006"/>
                  <a:pt x="238442" y="424006"/>
                </a:cubicBezTo>
                <a:cubicBezTo>
                  <a:pt x="267455" y="424006"/>
                  <a:pt x="295489" y="415920"/>
                  <a:pt x="319963" y="400635"/>
                </a:cubicBezTo>
                <a:cubicBezTo>
                  <a:pt x="317026" y="338073"/>
                  <a:pt x="274574" y="312657"/>
                  <a:pt x="263539" y="307147"/>
                </a:cubicBezTo>
                <a:cubicBezTo>
                  <a:pt x="258733" y="309635"/>
                  <a:pt x="253571" y="311324"/>
                  <a:pt x="248320" y="312301"/>
                </a:cubicBezTo>
                <a:lnTo>
                  <a:pt x="248320" y="355579"/>
                </a:lnTo>
                <a:lnTo>
                  <a:pt x="228652" y="355579"/>
                </a:lnTo>
                <a:lnTo>
                  <a:pt x="228652" y="312301"/>
                </a:lnTo>
                <a:cubicBezTo>
                  <a:pt x="223312" y="311324"/>
                  <a:pt x="218150" y="309635"/>
                  <a:pt x="213345" y="307147"/>
                </a:cubicBezTo>
                <a:close/>
                <a:moveTo>
                  <a:pt x="346201" y="270689"/>
                </a:moveTo>
                <a:lnTo>
                  <a:pt x="365881" y="270689"/>
                </a:lnTo>
                <a:cubicBezTo>
                  <a:pt x="365881" y="291321"/>
                  <a:pt x="361072" y="310975"/>
                  <a:pt x="351722" y="329117"/>
                </a:cubicBezTo>
                <a:lnTo>
                  <a:pt x="334268" y="320135"/>
                </a:lnTo>
                <a:cubicBezTo>
                  <a:pt x="342194" y="304750"/>
                  <a:pt x="346201" y="288119"/>
                  <a:pt x="346201" y="270689"/>
                </a:cubicBezTo>
                <a:close/>
                <a:moveTo>
                  <a:pt x="233458" y="224857"/>
                </a:moveTo>
                <a:lnTo>
                  <a:pt x="202576" y="238098"/>
                </a:lnTo>
                <a:lnTo>
                  <a:pt x="202576" y="257737"/>
                </a:lnTo>
                <a:cubicBezTo>
                  <a:pt x="202576" y="267335"/>
                  <a:pt x="206314" y="276222"/>
                  <a:pt x="213078" y="282975"/>
                </a:cubicBezTo>
                <a:cubicBezTo>
                  <a:pt x="214858" y="284664"/>
                  <a:pt x="216727" y="286263"/>
                  <a:pt x="218684" y="287596"/>
                </a:cubicBezTo>
                <a:cubicBezTo>
                  <a:pt x="224469" y="291507"/>
                  <a:pt x="231322" y="293550"/>
                  <a:pt x="238442" y="293550"/>
                </a:cubicBezTo>
                <a:cubicBezTo>
                  <a:pt x="245561" y="293550"/>
                  <a:pt x="252503" y="291507"/>
                  <a:pt x="258377" y="287508"/>
                </a:cubicBezTo>
                <a:cubicBezTo>
                  <a:pt x="268434" y="280843"/>
                  <a:pt x="274396" y="269645"/>
                  <a:pt x="274396" y="257737"/>
                </a:cubicBezTo>
                <a:lnTo>
                  <a:pt x="274396" y="241119"/>
                </a:lnTo>
                <a:cubicBezTo>
                  <a:pt x="250278" y="239431"/>
                  <a:pt x="238887" y="231877"/>
                  <a:pt x="233458" y="224857"/>
                </a:cubicBezTo>
                <a:close/>
                <a:moveTo>
                  <a:pt x="150398" y="178813"/>
                </a:moveTo>
                <a:lnTo>
                  <a:pt x="163923" y="193030"/>
                </a:lnTo>
                <a:cubicBezTo>
                  <a:pt x="142479" y="213466"/>
                  <a:pt x="130645" y="241011"/>
                  <a:pt x="130645" y="270689"/>
                </a:cubicBezTo>
                <a:lnTo>
                  <a:pt x="111070" y="270689"/>
                </a:lnTo>
                <a:cubicBezTo>
                  <a:pt x="111070" y="235591"/>
                  <a:pt x="125040" y="202981"/>
                  <a:pt x="150398" y="178813"/>
                </a:cubicBezTo>
                <a:close/>
                <a:moveTo>
                  <a:pt x="238442" y="156607"/>
                </a:moveTo>
                <a:cubicBezTo>
                  <a:pt x="216816" y="156607"/>
                  <a:pt x="205869" y="170471"/>
                  <a:pt x="202576" y="175536"/>
                </a:cubicBezTo>
                <a:lnTo>
                  <a:pt x="202576" y="216770"/>
                </a:lnTo>
                <a:lnTo>
                  <a:pt x="248320" y="197130"/>
                </a:lnTo>
                <a:lnTo>
                  <a:pt x="248320" y="211438"/>
                </a:lnTo>
                <a:cubicBezTo>
                  <a:pt x="249032" y="214104"/>
                  <a:pt x="255084" y="219969"/>
                  <a:pt x="274396" y="221480"/>
                </a:cubicBezTo>
                <a:lnTo>
                  <a:pt x="274396" y="175536"/>
                </a:lnTo>
                <a:cubicBezTo>
                  <a:pt x="271104" y="170559"/>
                  <a:pt x="260157" y="156607"/>
                  <a:pt x="238442" y="156607"/>
                </a:cubicBezTo>
                <a:close/>
                <a:moveTo>
                  <a:pt x="238442" y="136968"/>
                </a:moveTo>
                <a:cubicBezTo>
                  <a:pt x="276799" y="136968"/>
                  <a:pt x="292374" y="167271"/>
                  <a:pt x="292997" y="168515"/>
                </a:cubicBezTo>
                <a:lnTo>
                  <a:pt x="293976" y="170559"/>
                </a:lnTo>
                <a:lnTo>
                  <a:pt x="293976" y="257737"/>
                </a:lnTo>
                <a:cubicBezTo>
                  <a:pt x="293976" y="271245"/>
                  <a:pt x="288992" y="284131"/>
                  <a:pt x="280270" y="294084"/>
                </a:cubicBezTo>
                <a:cubicBezTo>
                  <a:pt x="286856" y="298172"/>
                  <a:pt x="295489" y="304392"/>
                  <a:pt x="304032" y="313279"/>
                </a:cubicBezTo>
                <a:cubicBezTo>
                  <a:pt x="317738" y="327586"/>
                  <a:pt x="333846" y="351403"/>
                  <a:pt x="338474" y="387038"/>
                </a:cubicBezTo>
                <a:cubicBezTo>
                  <a:pt x="356007" y="372020"/>
                  <a:pt x="369890" y="353269"/>
                  <a:pt x="379235" y="332030"/>
                </a:cubicBezTo>
                <a:lnTo>
                  <a:pt x="397212" y="339850"/>
                </a:lnTo>
                <a:cubicBezTo>
                  <a:pt x="384040" y="369887"/>
                  <a:pt x="362681" y="395569"/>
                  <a:pt x="335448" y="413964"/>
                </a:cubicBezTo>
                <a:cubicBezTo>
                  <a:pt x="306702" y="433337"/>
                  <a:pt x="273150" y="443646"/>
                  <a:pt x="238442" y="443646"/>
                </a:cubicBezTo>
                <a:cubicBezTo>
                  <a:pt x="203733" y="443646"/>
                  <a:pt x="170270" y="433337"/>
                  <a:pt x="141524" y="414053"/>
                </a:cubicBezTo>
                <a:cubicBezTo>
                  <a:pt x="93822" y="381706"/>
                  <a:pt x="65343" y="328208"/>
                  <a:pt x="65343" y="270712"/>
                </a:cubicBezTo>
                <a:lnTo>
                  <a:pt x="85011" y="270712"/>
                </a:lnTo>
                <a:cubicBezTo>
                  <a:pt x="85011" y="315767"/>
                  <a:pt x="104680" y="358068"/>
                  <a:pt x="138498" y="387038"/>
                </a:cubicBezTo>
                <a:cubicBezTo>
                  <a:pt x="143126" y="351314"/>
                  <a:pt x="159235" y="327586"/>
                  <a:pt x="172940" y="313279"/>
                </a:cubicBezTo>
                <a:cubicBezTo>
                  <a:pt x="181484" y="304392"/>
                  <a:pt x="190027" y="298172"/>
                  <a:pt x="196702" y="294084"/>
                </a:cubicBezTo>
                <a:cubicBezTo>
                  <a:pt x="187803" y="284131"/>
                  <a:pt x="182908" y="271334"/>
                  <a:pt x="182908" y="257737"/>
                </a:cubicBezTo>
                <a:lnTo>
                  <a:pt x="182908" y="170559"/>
                </a:lnTo>
                <a:lnTo>
                  <a:pt x="183976" y="168515"/>
                </a:lnTo>
                <a:cubicBezTo>
                  <a:pt x="184599" y="167271"/>
                  <a:pt x="200173" y="136968"/>
                  <a:pt x="238442" y="136968"/>
                </a:cubicBezTo>
                <a:close/>
                <a:moveTo>
                  <a:pt x="238408" y="97874"/>
                </a:moveTo>
                <a:cubicBezTo>
                  <a:pt x="333908" y="97874"/>
                  <a:pt x="411607" y="175441"/>
                  <a:pt x="411607" y="270689"/>
                </a:cubicBezTo>
                <a:lnTo>
                  <a:pt x="391937" y="270689"/>
                </a:lnTo>
                <a:cubicBezTo>
                  <a:pt x="391937" y="186192"/>
                  <a:pt x="323049" y="117510"/>
                  <a:pt x="238408" y="117510"/>
                </a:cubicBezTo>
                <a:cubicBezTo>
                  <a:pt x="189724" y="117510"/>
                  <a:pt x="144955" y="139811"/>
                  <a:pt x="115673" y="178817"/>
                </a:cubicBezTo>
                <a:lnTo>
                  <a:pt x="99920" y="167000"/>
                </a:lnTo>
                <a:cubicBezTo>
                  <a:pt x="133029" y="123108"/>
                  <a:pt x="183493" y="97874"/>
                  <a:pt x="238408" y="97874"/>
                </a:cubicBezTo>
                <a:close/>
                <a:moveTo>
                  <a:pt x="55535" y="91382"/>
                </a:moveTo>
                <a:lnTo>
                  <a:pt x="120878" y="91382"/>
                </a:lnTo>
                <a:lnTo>
                  <a:pt x="120878" y="110929"/>
                </a:lnTo>
                <a:lnTo>
                  <a:pt x="55535" y="110929"/>
                </a:lnTo>
                <a:close/>
                <a:moveTo>
                  <a:pt x="127441" y="45656"/>
                </a:moveTo>
                <a:lnTo>
                  <a:pt x="153550" y="45656"/>
                </a:lnTo>
                <a:lnTo>
                  <a:pt x="153550" y="65203"/>
                </a:lnTo>
                <a:lnTo>
                  <a:pt x="127441" y="65203"/>
                </a:lnTo>
                <a:close/>
                <a:moveTo>
                  <a:pt x="55535" y="45656"/>
                </a:moveTo>
                <a:lnTo>
                  <a:pt x="107753" y="45656"/>
                </a:lnTo>
                <a:lnTo>
                  <a:pt x="107753" y="65203"/>
                </a:lnTo>
                <a:lnTo>
                  <a:pt x="55535" y="65203"/>
                </a:lnTo>
                <a:close/>
                <a:moveTo>
                  <a:pt x="385459" y="33504"/>
                </a:moveTo>
                <a:lnTo>
                  <a:pt x="385459" y="91359"/>
                </a:lnTo>
                <a:lnTo>
                  <a:pt x="443398" y="91359"/>
                </a:lnTo>
                <a:close/>
                <a:moveTo>
                  <a:pt x="0" y="0"/>
                </a:moveTo>
                <a:lnTo>
                  <a:pt x="379674" y="0"/>
                </a:lnTo>
                <a:lnTo>
                  <a:pt x="476951" y="97047"/>
                </a:lnTo>
                <a:lnTo>
                  <a:pt x="476951" y="606722"/>
                </a:lnTo>
                <a:lnTo>
                  <a:pt x="421415" y="606722"/>
                </a:lnTo>
                <a:lnTo>
                  <a:pt x="421415" y="587082"/>
                </a:lnTo>
                <a:lnTo>
                  <a:pt x="457282" y="587082"/>
                </a:lnTo>
                <a:lnTo>
                  <a:pt x="457282" y="110911"/>
                </a:lnTo>
                <a:lnTo>
                  <a:pt x="365790" y="110911"/>
                </a:lnTo>
                <a:lnTo>
                  <a:pt x="365790" y="19640"/>
                </a:lnTo>
                <a:lnTo>
                  <a:pt x="19669" y="19640"/>
                </a:lnTo>
                <a:lnTo>
                  <a:pt x="19669" y="587082"/>
                </a:lnTo>
                <a:lnTo>
                  <a:pt x="369083" y="587082"/>
                </a:lnTo>
                <a:lnTo>
                  <a:pt x="369083" y="606722"/>
                </a:lnTo>
                <a:lnTo>
                  <a:pt x="0" y="606722"/>
                </a:lnTo>
                <a:close/>
              </a:path>
            </a:pathLst>
          </a:custGeom>
          <a:solidFill>
            <a:sysClr val="window" lastClr="FFFFFF"/>
          </a:solidFill>
          <a:ln>
            <a:noFill/>
          </a:ln>
        </p:spPr>
        <p:txBody>
          <a:bodyPr/>
          <a:lstStyle/>
          <a:p>
            <a:pPr>
              <a:defRPr/>
            </a:pPr>
            <a:endParaRPr lang="zh-CN" altLang="en-US" kern="0" dirty="0">
              <a:solidFill>
                <a:prstClr val="black">
                  <a:lumMod val="75000"/>
                  <a:lumOff val="25000"/>
                </a:prstClr>
              </a:solidFill>
              <a:cs typeface="+mn-ea"/>
              <a:sym typeface="+mn-lt"/>
            </a:endParaRPr>
          </a:p>
        </p:txBody>
      </p:sp>
      <p:sp>
        <p:nvSpPr>
          <p:cNvPr id="3" name="文本框 2"/>
          <p:cNvSpPr txBox="1"/>
          <p:nvPr/>
        </p:nvSpPr>
        <p:spPr>
          <a:xfrm>
            <a:off x="5118100" y="3397250"/>
            <a:ext cx="1756410"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000" kern="0" noProof="0" dirty="0">
                <a:ln w="0">
                  <a:noFill/>
                </a:ln>
                <a:solidFill>
                  <a:schemeClr val="tx1">
                    <a:lumMod val="75000"/>
                    <a:lumOff val="25000"/>
                  </a:schemeClr>
                </a:solidFill>
                <a:effectLst/>
                <a:uLnTx/>
                <a:uFillTx/>
                <a:cs typeface="+mn-ea"/>
                <a:sym typeface="+mn-lt"/>
              </a:rPr>
              <a:t>OpenVox</a:t>
            </a:r>
            <a:endParaRPr lang="zh-CN" altLang="en-US" sz="2000" b="1" kern="0" dirty="0">
              <a:solidFill>
                <a:srgbClr val="2362BA"/>
              </a:solidFill>
              <a:cs typeface="+mn-ea"/>
              <a:sym typeface="+mn-lt"/>
            </a:endParaRPr>
          </a:p>
        </p:txBody>
      </p:sp>
      <p:grpSp>
        <p:nvGrpSpPr>
          <p:cNvPr id="11" name="组合 10"/>
          <p:cNvGrpSpPr/>
          <p:nvPr/>
        </p:nvGrpSpPr>
        <p:grpSpPr>
          <a:xfrm>
            <a:off x="548640" y="1670685"/>
            <a:ext cx="3437890" cy="1375410"/>
            <a:chOff x="1025" y="2706"/>
            <a:chExt cx="5414" cy="2166"/>
          </a:xfrm>
        </p:grpSpPr>
        <p:sp>
          <p:nvSpPr>
            <p:cNvPr id="12" name="PA-文本框 223"/>
            <p:cNvSpPr txBox="1"/>
            <p:nvPr>
              <p:custDataLst>
                <p:tags r:id="rId5"/>
              </p:custDataLst>
            </p:nvPr>
          </p:nvSpPr>
          <p:spPr>
            <a:xfrm>
              <a:off x="1025" y="3260"/>
              <a:ext cx="5414" cy="1612"/>
            </a:xfrm>
            <a:prstGeom prst="rect">
              <a:avLst/>
            </a:prstGeom>
            <a:noFill/>
          </p:spPr>
          <p:txBody>
            <a:bodyPr wrap="square" rtlCol="0">
              <a:spAutoFit/>
            </a:bodyPr>
            <a:lstStyle/>
            <a:p>
              <a:pPr>
                <a:lnSpc>
                  <a:spcPct val="150000"/>
                </a:lnSpc>
                <a:spcBef>
                  <a:spcPts val="0"/>
                </a:spcBef>
                <a:spcAft>
                  <a:spcPts val="0"/>
                </a:spcAft>
                <a:defRPr sz="1200">
                  <a:solidFill>
                    <a:schemeClr val="accent1"/>
                  </a:solidFill>
                </a:defRPr>
              </a:pPr>
              <a:r>
                <a:rPr lang="en-US" sz="1400" dirty="0">
                  <a:solidFill>
                    <a:schemeClr val="tx1">
                      <a:lumMod val="50000"/>
                      <a:lumOff val="50000"/>
                    </a:schemeClr>
                  </a:solidFill>
                  <a:cs typeface="+mn-ea"/>
                  <a:sym typeface="+mn-lt"/>
                </a:rPr>
                <a:t>VoIP gateways convert information, data or other communications from one protocol or format to another.</a:t>
              </a:r>
            </a:p>
          </p:txBody>
        </p:sp>
        <p:sp>
          <p:nvSpPr>
            <p:cNvPr id="22" name="矩形 21"/>
            <p:cNvSpPr/>
            <p:nvPr/>
          </p:nvSpPr>
          <p:spPr>
            <a:xfrm>
              <a:off x="3045" y="2706"/>
              <a:ext cx="3394" cy="582"/>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i="0" u="none" strike="noStrike" kern="0" cap="none" spc="0" normalizeH="0" baseline="0" noProof="0" dirty="0">
                  <a:ln w="0">
                    <a:noFill/>
                  </a:ln>
                  <a:solidFill>
                    <a:schemeClr val="tx1">
                      <a:lumMod val="85000"/>
                      <a:lumOff val="15000"/>
                    </a:schemeClr>
                  </a:solidFill>
                  <a:effectLst/>
                  <a:uLnTx/>
                  <a:uFillTx/>
                  <a:cs typeface="+mn-ea"/>
                  <a:sym typeface="+mn-lt"/>
                </a:rPr>
                <a:t>VoIP Gateway</a:t>
              </a:r>
              <a:endParaRPr kumimoji="0" lang="zh-CN" altLang="en-US" i="0" u="none" strike="noStrike" kern="0" cap="none" spc="0" normalizeH="0" baseline="0" noProof="0" dirty="0">
                <a:ln w="0">
                  <a:noFill/>
                </a:ln>
                <a:solidFill>
                  <a:schemeClr val="tx1">
                    <a:lumMod val="85000"/>
                    <a:lumOff val="15000"/>
                  </a:schemeClr>
                </a:solidFill>
                <a:effectLst/>
                <a:uLnTx/>
                <a:uFillTx/>
                <a:cs typeface="+mn-ea"/>
                <a:sym typeface="+mn-lt"/>
              </a:endParaRPr>
            </a:p>
          </p:txBody>
        </p:sp>
      </p:grpSp>
      <p:grpSp>
        <p:nvGrpSpPr>
          <p:cNvPr id="15" name="组合 14"/>
          <p:cNvGrpSpPr/>
          <p:nvPr/>
        </p:nvGrpSpPr>
        <p:grpSpPr>
          <a:xfrm>
            <a:off x="675640" y="4178300"/>
            <a:ext cx="3437890" cy="1698625"/>
            <a:chOff x="1225" y="6783"/>
            <a:chExt cx="5414" cy="2675"/>
          </a:xfrm>
        </p:grpSpPr>
        <p:sp>
          <p:nvSpPr>
            <p:cNvPr id="4" name="PA-文本框 223"/>
            <p:cNvSpPr txBox="1"/>
            <p:nvPr>
              <p:custDataLst>
                <p:tags r:id="rId4"/>
              </p:custDataLst>
            </p:nvPr>
          </p:nvSpPr>
          <p:spPr>
            <a:xfrm>
              <a:off x="1225" y="7337"/>
              <a:ext cx="5414" cy="2121"/>
            </a:xfrm>
            <a:prstGeom prst="rect">
              <a:avLst/>
            </a:prstGeom>
            <a:noFill/>
          </p:spPr>
          <p:txBody>
            <a:bodyPr wrap="square" rtlCol="0">
              <a:spAutoFit/>
            </a:bodyPr>
            <a:lstStyle/>
            <a:p>
              <a:pPr>
                <a:lnSpc>
                  <a:spcPct val="150000"/>
                </a:lnSpc>
                <a:spcBef>
                  <a:spcPts val="0"/>
                </a:spcBef>
                <a:spcAft>
                  <a:spcPts val="0"/>
                </a:spcAft>
                <a:defRPr sz="1200">
                  <a:solidFill>
                    <a:schemeClr val="accent1"/>
                  </a:solidFill>
                </a:defRPr>
              </a:pPr>
              <a:r>
                <a:rPr lang="en-US" sz="1400" dirty="0">
                  <a:solidFill>
                    <a:schemeClr val="tx1">
                      <a:lumMod val="50000"/>
                      <a:lumOff val="50000"/>
                    </a:schemeClr>
                  </a:solidFill>
                  <a:cs typeface="+mn-ea"/>
                  <a:sym typeface="+mn-lt"/>
                </a:rPr>
                <a:t>IPPBX delivers a multi-functional business office telephony system designed for almost all kinds of enterprises. </a:t>
              </a:r>
            </a:p>
          </p:txBody>
        </p:sp>
        <p:sp>
          <p:nvSpPr>
            <p:cNvPr id="5" name="矩形 4"/>
            <p:cNvSpPr/>
            <p:nvPr/>
          </p:nvSpPr>
          <p:spPr>
            <a:xfrm>
              <a:off x="4140" y="6783"/>
              <a:ext cx="2499" cy="580"/>
            </a:xfrm>
            <a:prstGeom prst="rect">
              <a:avLst/>
            </a:prstGeom>
          </p:spPr>
          <p:txBody>
            <a:bodyPr wrap="square">
              <a:spAutoFit/>
            </a:bodyPr>
            <a:lstStyle/>
            <a:p>
              <a:pPr lvl="0" algn="r">
                <a:defRPr/>
              </a:pPr>
              <a:r>
                <a:rPr lang="en-US" altLang="zh-CN" kern="0" dirty="0">
                  <a:ln w="0">
                    <a:noFill/>
                  </a:ln>
                  <a:solidFill>
                    <a:schemeClr val="tx1">
                      <a:lumMod val="85000"/>
                      <a:lumOff val="15000"/>
                    </a:schemeClr>
                  </a:solidFill>
                  <a:cs typeface="+mn-ea"/>
                  <a:sym typeface="+mn-lt"/>
                </a:rPr>
                <a:t>IPPBX</a:t>
              </a:r>
            </a:p>
          </p:txBody>
        </p:sp>
      </p:grpSp>
      <p:grpSp>
        <p:nvGrpSpPr>
          <p:cNvPr id="10" name="组合 9"/>
          <p:cNvGrpSpPr/>
          <p:nvPr/>
        </p:nvGrpSpPr>
        <p:grpSpPr>
          <a:xfrm>
            <a:off x="8081010" y="1670685"/>
            <a:ext cx="3437890" cy="2167890"/>
            <a:chOff x="12887" y="2834"/>
            <a:chExt cx="5414" cy="3414"/>
          </a:xfrm>
        </p:grpSpPr>
        <p:sp>
          <p:nvSpPr>
            <p:cNvPr id="6" name="PA-文本框 223"/>
            <p:cNvSpPr txBox="1"/>
            <p:nvPr>
              <p:custDataLst>
                <p:tags r:id="rId3"/>
              </p:custDataLst>
            </p:nvPr>
          </p:nvSpPr>
          <p:spPr>
            <a:xfrm>
              <a:off x="12887" y="3388"/>
              <a:ext cx="5414" cy="2860"/>
            </a:xfrm>
            <a:prstGeom prst="rect">
              <a:avLst/>
            </a:prstGeom>
            <a:noFill/>
          </p:spPr>
          <p:txBody>
            <a:bodyPr wrap="square" rtlCol="0">
              <a:spAutoFit/>
            </a:bodyPr>
            <a:lstStyle/>
            <a:p>
              <a:r>
                <a:rPr lang="en-US" altLang="zh-CN" sz="1400" dirty="0">
                  <a:solidFill>
                    <a:schemeClr val="tx1">
                      <a:lumMod val="50000"/>
                      <a:lumOff val="50000"/>
                    </a:schemeClr>
                  </a:solidFill>
                  <a:cs typeface="+mn-ea"/>
                </a:rPr>
                <a:t>The </a:t>
              </a:r>
              <a:r>
                <a:rPr lang="en-US" altLang="zh-CN" sz="1400" dirty="0" err="1">
                  <a:solidFill>
                    <a:schemeClr val="tx1">
                      <a:lumMod val="50000"/>
                      <a:lumOff val="50000"/>
                    </a:schemeClr>
                  </a:solidFill>
                  <a:cs typeface="+mn-ea"/>
                </a:rPr>
                <a:t>UScale</a:t>
              </a:r>
              <a:r>
                <a:rPr lang="en-US" altLang="zh-CN" sz="1400" dirty="0">
                  <a:solidFill>
                    <a:schemeClr val="tx1">
                      <a:lumMod val="50000"/>
                      <a:lumOff val="50000"/>
                    </a:schemeClr>
                  </a:solidFill>
                  <a:cs typeface="+mn-ea"/>
                </a:rPr>
                <a:t> series is a core voice switching equipment for communication solutions, targeting business with up to 300-20000 users. It is compatible with various IP terminals and provides professional IP voice and unified communication solutions.</a:t>
              </a:r>
            </a:p>
          </p:txBody>
        </p:sp>
        <p:sp>
          <p:nvSpPr>
            <p:cNvPr id="7" name="矩形 6"/>
            <p:cNvSpPr/>
            <p:nvPr/>
          </p:nvSpPr>
          <p:spPr>
            <a:xfrm>
              <a:off x="12887" y="2834"/>
              <a:ext cx="4166" cy="582"/>
            </a:xfrm>
            <a:prstGeom prst="rect">
              <a:avLst/>
            </a:prstGeom>
          </p:spPr>
          <p:txBody>
            <a:bodyPr wrap="square">
              <a:spAutoFit/>
            </a:bodyPr>
            <a:lstStyle/>
            <a:p>
              <a:pPr lvl="0">
                <a:defRPr/>
              </a:pPr>
              <a:r>
                <a:rPr lang="en-US" altLang="zh-CN" kern="0" dirty="0" err="1">
                  <a:ln w="0">
                    <a:noFill/>
                  </a:ln>
                  <a:solidFill>
                    <a:schemeClr val="tx1">
                      <a:lumMod val="85000"/>
                      <a:lumOff val="15000"/>
                    </a:schemeClr>
                  </a:solidFill>
                  <a:cs typeface="+mn-ea"/>
                  <a:sym typeface="+mn-lt"/>
                </a:rPr>
                <a:t>UScale</a:t>
              </a:r>
              <a:r>
                <a:rPr lang="en-US" altLang="zh-CN" kern="0" dirty="0">
                  <a:ln w="0">
                    <a:noFill/>
                  </a:ln>
                  <a:solidFill>
                    <a:schemeClr val="tx1">
                      <a:lumMod val="85000"/>
                      <a:lumOff val="15000"/>
                    </a:schemeClr>
                  </a:solidFill>
                  <a:cs typeface="+mn-ea"/>
                  <a:sym typeface="+mn-lt"/>
                </a:rPr>
                <a:t> Series</a:t>
              </a:r>
              <a:endParaRPr lang="zh-CN" altLang="en-US" kern="0" dirty="0">
                <a:ln w="0">
                  <a:noFill/>
                </a:ln>
                <a:solidFill>
                  <a:schemeClr val="tx1">
                    <a:lumMod val="85000"/>
                    <a:lumOff val="15000"/>
                  </a:schemeClr>
                </a:solidFill>
                <a:cs typeface="+mn-ea"/>
                <a:sym typeface="+mn-lt"/>
              </a:endParaRPr>
            </a:p>
          </p:txBody>
        </p:sp>
      </p:grpSp>
      <p:grpSp>
        <p:nvGrpSpPr>
          <p:cNvPr id="13" name="组合 12"/>
          <p:cNvGrpSpPr/>
          <p:nvPr/>
        </p:nvGrpSpPr>
        <p:grpSpPr>
          <a:xfrm>
            <a:off x="8081010" y="4178300"/>
            <a:ext cx="3437890" cy="1698625"/>
            <a:chOff x="12887" y="6783"/>
            <a:chExt cx="5414" cy="2675"/>
          </a:xfrm>
        </p:grpSpPr>
        <p:sp>
          <p:nvSpPr>
            <p:cNvPr id="8" name="PA-文本框 223"/>
            <p:cNvSpPr txBox="1"/>
            <p:nvPr>
              <p:custDataLst>
                <p:tags r:id="rId2"/>
              </p:custDataLst>
            </p:nvPr>
          </p:nvSpPr>
          <p:spPr>
            <a:xfrm>
              <a:off x="12887" y="7337"/>
              <a:ext cx="5414" cy="2121"/>
            </a:xfrm>
            <a:prstGeom prst="rect">
              <a:avLst/>
            </a:prstGeom>
            <a:noFill/>
          </p:spPr>
          <p:txBody>
            <a:bodyPr wrap="square" rtlCol="0">
              <a:spAutoFit/>
            </a:bodyPr>
            <a:lstStyle/>
            <a:p>
              <a:pPr>
                <a:lnSpc>
                  <a:spcPct val="150000"/>
                </a:lnSpc>
                <a:defRPr sz="1200">
                  <a:solidFill>
                    <a:schemeClr val="accent1"/>
                  </a:solidFill>
                </a:defRPr>
              </a:pPr>
              <a:r>
                <a:rPr lang="en-US" sz="1400" dirty="0">
                  <a:solidFill>
                    <a:schemeClr val="tx1">
                      <a:lumMod val="50000"/>
                      <a:lumOff val="50000"/>
                    </a:schemeClr>
                  </a:solidFill>
                  <a:cs typeface="+mn-ea"/>
                  <a:sym typeface="+mn-lt"/>
                </a:rPr>
                <a:t>OpenVox Telephony card delivers great voice quality in the telephony systems. It supports industry standard telephony and data protocols.</a:t>
              </a:r>
            </a:p>
          </p:txBody>
        </p:sp>
        <p:sp>
          <p:nvSpPr>
            <p:cNvPr id="9" name="矩形 8"/>
            <p:cNvSpPr/>
            <p:nvPr/>
          </p:nvSpPr>
          <p:spPr>
            <a:xfrm>
              <a:off x="12887" y="6783"/>
              <a:ext cx="3394" cy="582"/>
            </a:xfrm>
            <a:prstGeom prst="rect">
              <a:avLst/>
            </a:prstGeom>
          </p:spPr>
          <p:txBody>
            <a:bodyPr wrap="square">
              <a:spAutoFit/>
            </a:bodyPr>
            <a:lstStyle/>
            <a:p>
              <a:pPr lvl="0">
                <a:defRPr/>
              </a:pPr>
              <a:r>
                <a:rPr lang="en-US" altLang="zh-CN" kern="0" dirty="0">
                  <a:ln w="0">
                    <a:noFill/>
                  </a:ln>
                  <a:solidFill>
                    <a:schemeClr val="tx1">
                      <a:lumMod val="85000"/>
                      <a:lumOff val="15000"/>
                    </a:schemeClr>
                  </a:solidFill>
                  <a:cs typeface="+mn-ea"/>
                  <a:sym typeface="+mn-lt"/>
                </a:rPr>
                <a:t>Telephony Card</a:t>
              </a:r>
            </a:p>
          </p:txBody>
        </p:sp>
      </p:grpSp>
      <p:sp>
        <p:nvSpPr>
          <p:cNvPr id="29" name="文本框 53"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a:extLst>
              <a:ext uri="{FF2B5EF4-FFF2-40B4-BE49-F238E27FC236}">
                <a16:creationId xmlns:a16="http://schemas.microsoft.com/office/drawing/2014/main" id="{7A6BF56A-B087-4CEC-88E4-5E8F573BA435}"/>
              </a:ext>
            </a:extLst>
          </p:cNvPr>
          <p:cNvSpPr txBox="1"/>
          <p:nvPr/>
        </p:nvSpPr>
        <p:spPr>
          <a:xfrm>
            <a:off x="772092" y="255500"/>
            <a:ext cx="5831363" cy="461665"/>
          </a:xfrm>
          <a:prstGeom prst="rect">
            <a:avLst/>
          </a:prstGeom>
          <a:noFill/>
        </p:spPr>
        <p:txBody>
          <a:bodyPr wrap="square" rtlCol="0">
            <a:spAutoFit/>
          </a:bodyPr>
          <a:lstStyle>
            <a:defPPr>
              <a:defRPr lang="en-US"/>
            </a:defPPr>
            <a:lvl1pPr>
              <a:defRPr sz="2000" b="1">
                <a:solidFill>
                  <a:schemeClr val="accent1"/>
                </a:solidFill>
                <a:latin typeface="+mj-lt"/>
                <a:ea typeface="+mj-ea"/>
              </a:defRPr>
            </a:lvl1pPr>
          </a:lstStyle>
          <a:p>
            <a:pPr lvl="0" defTabSz="457200">
              <a:defRPr/>
            </a:pPr>
            <a:r>
              <a:rPr lang="en-US" altLang="zh-CN" sz="2400" dirty="0">
                <a:solidFill>
                  <a:srgbClr val="036EB0"/>
                </a:solidFill>
                <a:latin typeface="微软雅黑" panose="020B0503020204020204" pitchFamily="34" charset="-122"/>
                <a:ea typeface="微软雅黑" panose="020B0503020204020204" pitchFamily="34" charset="-122"/>
                <a:cs typeface="Arial" panose="020B0604020202020204" pitchFamily="34" charset="0"/>
                <a:sym typeface="+mn-lt"/>
              </a:rPr>
              <a:t>Products</a:t>
            </a:r>
          </a:p>
        </p:txBody>
      </p:sp>
      <p:pic>
        <p:nvPicPr>
          <p:cNvPr id="30" name="图片 29">
            <a:extLst>
              <a:ext uri="{FF2B5EF4-FFF2-40B4-BE49-F238E27FC236}">
                <a16:creationId xmlns:a16="http://schemas.microsoft.com/office/drawing/2014/main" id="{74651E21-3B6C-4667-B130-DEF5140052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0776" y="183726"/>
            <a:ext cx="521316" cy="521316"/>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图片 74" descr="网关"/>
          <p:cNvPicPr>
            <a:picLocks noChangeAspect="1"/>
          </p:cNvPicPr>
          <p:nvPr/>
        </p:nvPicPr>
        <p:blipFill>
          <a:blip r:embed="rId4"/>
          <a:stretch>
            <a:fillRect/>
          </a:stretch>
        </p:blipFill>
        <p:spPr>
          <a:xfrm>
            <a:off x="400375" y="1401636"/>
            <a:ext cx="4653915" cy="2906395"/>
          </a:xfrm>
          <a:prstGeom prst="rect">
            <a:avLst/>
          </a:prstGeom>
          <a:ln>
            <a:noFill/>
          </a:ln>
          <a:effectLst/>
        </p:spPr>
      </p:pic>
      <p:sp>
        <p:nvSpPr>
          <p:cNvPr id="24" name="文本框 53"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txBox="1"/>
          <p:nvPr/>
        </p:nvSpPr>
        <p:spPr>
          <a:xfrm>
            <a:off x="899092" y="245015"/>
            <a:ext cx="5831363" cy="461665"/>
          </a:xfrm>
          <a:prstGeom prst="rect">
            <a:avLst/>
          </a:prstGeom>
          <a:noFill/>
        </p:spPr>
        <p:txBody>
          <a:bodyPr wrap="square" rtlCol="0">
            <a:spAutoFit/>
          </a:bodyPr>
          <a:lstStyle>
            <a:defPPr>
              <a:defRPr lang="en-US"/>
            </a:defPPr>
            <a:lvl1pPr>
              <a:defRPr sz="2000" b="1">
                <a:solidFill>
                  <a:schemeClr val="accent1"/>
                </a:solidFill>
                <a:latin typeface="+mj-lt"/>
                <a:ea typeface="+mj-ea"/>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36EB0"/>
                </a:solidFill>
                <a:effectLst/>
                <a:uLnTx/>
                <a:uFillTx/>
                <a:latin typeface="微软雅黑" panose="020B0503020204020204" pitchFamily="34" charset="-122"/>
                <a:ea typeface="微软雅黑" panose="020B0503020204020204" pitchFamily="34" charset="-122"/>
                <a:cs typeface="Arial" panose="020B0604020202020204" pitchFamily="34" charset="0"/>
                <a:sym typeface="+mn-lt"/>
              </a:rPr>
              <a:t>Products</a:t>
            </a:r>
          </a:p>
        </p:txBody>
      </p:sp>
      <p:pic>
        <p:nvPicPr>
          <p:cNvPr id="25" name="图片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776" y="183726"/>
            <a:ext cx="521316" cy="521316"/>
          </a:xfrm>
          <a:prstGeom prst="rect">
            <a:avLst/>
          </a:prstGeom>
        </p:spPr>
      </p:pic>
      <p:sp>
        <p:nvSpPr>
          <p:cNvPr id="61" name="KSO_GN2"/>
          <p:cNvSpPr>
            <a:spLocks noChangeArrowheads="1"/>
          </p:cNvSpPr>
          <p:nvPr/>
        </p:nvSpPr>
        <p:spPr bwMode="auto">
          <a:xfrm rot="10800000" flipV="1">
            <a:off x="5851036" y="4536269"/>
            <a:ext cx="1092835" cy="1094105"/>
          </a:xfrm>
          <a:prstGeom prst="ellipse">
            <a:avLst/>
          </a:prstGeom>
          <a:solidFill>
            <a:srgbClr val="3FA4DE"/>
          </a:solidFill>
          <a:ln>
            <a:noFill/>
          </a:ln>
          <a:effectLst>
            <a:outerShdw blurRad="127000" dist="127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prstClr val="white">
                    <a:lumMod val="95000"/>
                  </a:prstClr>
                </a:solidFill>
                <a:effectLst/>
                <a:uLnTx/>
                <a:uFillTx/>
                <a:latin typeface="微软雅黑"/>
                <a:ea typeface="微软雅黑"/>
                <a:cs typeface="+mn-ea"/>
                <a:sym typeface="+mn-lt"/>
              </a:rPr>
              <a:t>0</a:t>
            </a:r>
            <a:r>
              <a:rPr kumimoji="0" lang="en-US" altLang="zh-CN" sz="3600" b="0" i="0" u="none" strike="noStrike" kern="1200" cap="none" spc="0" normalizeH="0" baseline="0" noProof="0" dirty="0">
                <a:ln>
                  <a:noFill/>
                </a:ln>
                <a:solidFill>
                  <a:prstClr val="white">
                    <a:lumMod val="95000"/>
                  </a:prstClr>
                </a:solidFill>
                <a:effectLst/>
                <a:uLnTx/>
                <a:uFillTx/>
                <a:latin typeface="微软雅黑"/>
                <a:ea typeface="微软雅黑"/>
                <a:cs typeface="+mn-ea"/>
                <a:sym typeface="+mn-lt"/>
              </a:rPr>
              <a:t>3</a:t>
            </a:r>
            <a:endParaRPr kumimoji="0" lang="zh-CN" altLang="en-US" sz="3600" b="0" i="0" u="none" strike="noStrike" kern="1200" cap="none" spc="0" normalizeH="0" baseline="0" noProof="0" dirty="0">
              <a:ln>
                <a:noFill/>
              </a:ln>
              <a:solidFill>
                <a:prstClr val="white">
                  <a:lumMod val="95000"/>
                </a:prstClr>
              </a:solidFill>
              <a:effectLst/>
              <a:uLnTx/>
              <a:uFillTx/>
              <a:latin typeface="微软雅黑"/>
              <a:ea typeface="微软雅黑"/>
              <a:cs typeface="+mn-ea"/>
              <a:sym typeface="+mn-lt"/>
            </a:endParaRPr>
          </a:p>
        </p:txBody>
      </p:sp>
      <p:grpSp>
        <p:nvGrpSpPr>
          <p:cNvPr id="62" name="组合 61"/>
          <p:cNvGrpSpPr/>
          <p:nvPr/>
        </p:nvGrpSpPr>
        <p:grpSpPr>
          <a:xfrm>
            <a:off x="7591772" y="1352471"/>
            <a:ext cx="4785995" cy="920115"/>
            <a:chOff x="12313" y="6518"/>
            <a:chExt cx="7537" cy="1449"/>
          </a:xfrm>
        </p:grpSpPr>
        <p:sp>
          <p:nvSpPr>
            <p:cNvPr id="66" name="矩形 65"/>
            <p:cNvSpPr/>
            <p:nvPr/>
          </p:nvSpPr>
          <p:spPr>
            <a:xfrm>
              <a:off x="12313" y="7175"/>
              <a:ext cx="7537" cy="79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marR="0" lvl="0" indent="-171450" algn="l"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en-US" altLang="zh-CN" sz="1400" b="0" i="0" u="none" strike="noStrike" kern="0" cap="none" spc="0" normalizeH="0" baseline="0" noProof="0" dirty="0">
                  <a:ln>
                    <a:noFill/>
                  </a:ln>
                  <a:solidFill>
                    <a:prstClr val="black">
                      <a:lumMod val="50000"/>
                      <a:lumOff val="50000"/>
                    </a:prstClr>
                  </a:solidFill>
                  <a:effectLst/>
                  <a:uLnTx/>
                  <a:uFillTx/>
                  <a:latin typeface="微软雅黑"/>
                  <a:ea typeface="微软雅黑"/>
                  <a:cs typeface="+mn-ea"/>
                  <a:sym typeface="+mn-lt"/>
                </a:rPr>
                <a:t>SWG Series Wireless Gateway</a:t>
              </a:r>
            </a:p>
            <a:p>
              <a:pPr marL="171450" marR="0" lvl="0" indent="-171450" algn="l"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en-US" altLang="zh-CN" sz="1400" b="0" i="0" u="none" strike="noStrike" kern="0" cap="none" spc="0" normalizeH="0" baseline="0" noProof="0" dirty="0">
                  <a:ln>
                    <a:noFill/>
                  </a:ln>
                  <a:solidFill>
                    <a:prstClr val="black">
                      <a:lumMod val="50000"/>
                      <a:lumOff val="50000"/>
                    </a:prstClr>
                  </a:solidFill>
                  <a:effectLst/>
                  <a:uLnTx/>
                  <a:uFillTx/>
                  <a:latin typeface="微软雅黑"/>
                  <a:ea typeface="微软雅黑"/>
                  <a:cs typeface="+mn-ea"/>
                  <a:sym typeface="+mn-lt"/>
                </a:rPr>
                <a:t>GWP Series Wireless Gateway</a:t>
              </a:r>
            </a:p>
          </p:txBody>
        </p:sp>
        <p:sp>
          <p:nvSpPr>
            <p:cNvPr id="67" name="矩形 66"/>
            <p:cNvSpPr/>
            <p:nvPr/>
          </p:nvSpPr>
          <p:spPr>
            <a:xfrm>
              <a:off x="12333" y="6518"/>
              <a:ext cx="5450" cy="63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w="0">
                    <a:noFill/>
                  </a:ln>
                  <a:solidFill>
                    <a:prstClr val="black">
                      <a:lumMod val="75000"/>
                      <a:lumOff val="25000"/>
                    </a:prstClr>
                  </a:solidFill>
                  <a:effectLst/>
                  <a:uLnTx/>
                  <a:uFillTx/>
                  <a:latin typeface="微软雅黑"/>
                  <a:ea typeface="微软雅黑"/>
                  <a:cs typeface="+mn-ea"/>
                  <a:sym typeface="+mn-lt"/>
                </a:rPr>
                <a:t>Wireless Gateway</a:t>
              </a:r>
            </a:p>
          </p:txBody>
        </p:sp>
      </p:grpSp>
      <p:grpSp>
        <p:nvGrpSpPr>
          <p:cNvPr id="63" name="组合 62"/>
          <p:cNvGrpSpPr/>
          <p:nvPr/>
        </p:nvGrpSpPr>
        <p:grpSpPr>
          <a:xfrm>
            <a:off x="7591771" y="3007890"/>
            <a:ext cx="4785995" cy="937895"/>
            <a:chOff x="12240" y="6435"/>
            <a:chExt cx="7537" cy="1477"/>
          </a:xfrm>
        </p:grpSpPr>
        <p:sp>
          <p:nvSpPr>
            <p:cNvPr id="64" name="矩形 63"/>
            <p:cNvSpPr/>
            <p:nvPr/>
          </p:nvSpPr>
          <p:spPr>
            <a:xfrm>
              <a:off x="12240" y="7105"/>
              <a:ext cx="7537" cy="80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marR="0" lvl="0" indent="-171450" algn="l"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en-US" altLang="zh-CN" sz="1400" b="0" i="0" u="none" strike="noStrike" kern="0" cap="none" spc="0" normalizeH="0" baseline="0" noProof="0" dirty="0">
                  <a:ln>
                    <a:noFill/>
                  </a:ln>
                  <a:solidFill>
                    <a:prstClr val="black">
                      <a:lumMod val="50000"/>
                      <a:lumOff val="50000"/>
                    </a:prstClr>
                  </a:solidFill>
                  <a:effectLst/>
                  <a:uLnTx/>
                  <a:uFillTx/>
                  <a:latin typeface="微软雅黑"/>
                  <a:ea typeface="微软雅黑"/>
                  <a:cs typeface="+mn-ea"/>
                  <a:sym typeface="+mn-lt"/>
                </a:rPr>
                <a:t>FXS/FXO VoIP Gateway</a:t>
              </a:r>
            </a:p>
            <a:p>
              <a:pPr marL="171450" marR="0" lvl="0" indent="-171450" algn="l"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en-US" altLang="zh-CN" sz="1400" b="0" i="0" u="none" strike="noStrike" kern="0" cap="none" spc="0" normalizeH="0" baseline="0" noProof="0" dirty="0">
                  <a:ln>
                    <a:noFill/>
                  </a:ln>
                  <a:solidFill>
                    <a:prstClr val="black">
                      <a:lumMod val="50000"/>
                      <a:lumOff val="50000"/>
                    </a:prstClr>
                  </a:solidFill>
                  <a:effectLst/>
                  <a:uLnTx/>
                  <a:uFillTx/>
                  <a:latin typeface="微软雅黑"/>
                  <a:ea typeface="微软雅黑"/>
                  <a:cs typeface="+mn-ea"/>
                  <a:sym typeface="+mn-lt"/>
                </a:rPr>
                <a:t>ATA VoIP Gateway</a:t>
              </a:r>
            </a:p>
          </p:txBody>
        </p:sp>
        <p:sp>
          <p:nvSpPr>
            <p:cNvPr id="65" name="矩形 64"/>
            <p:cNvSpPr/>
            <p:nvPr/>
          </p:nvSpPr>
          <p:spPr>
            <a:xfrm>
              <a:off x="12405" y="6435"/>
              <a:ext cx="3796" cy="63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w="0">
                    <a:noFill/>
                  </a:ln>
                  <a:solidFill>
                    <a:prstClr val="black">
                      <a:lumMod val="75000"/>
                      <a:lumOff val="25000"/>
                    </a:prstClr>
                  </a:solidFill>
                  <a:effectLst/>
                  <a:uLnTx/>
                  <a:uFillTx/>
                  <a:latin typeface="微软雅黑"/>
                  <a:ea typeface="微软雅黑"/>
                  <a:cs typeface="+mn-ea"/>
                  <a:sym typeface="+mn-lt"/>
                </a:rPr>
                <a:t>Analog Gateway</a:t>
              </a:r>
            </a:p>
          </p:txBody>
        </p:sp>
      </p:grpSp>
      <p:grpSp>
        <p:nvGrpSpPr>
          <p:cNvPr id="71" name="组合 70"/>
          <p:cNvGrpSpPr/>
          <p:nvPr/>
        </p:nvGrpSpPr>
        <p:grpSpPr>
          <a:xfrm>
            <a:off x="7591773" y="4688100"/>
            <a:ext cx="4785995" cy="784225"/>
            <a:chOff x="12313" y="6374"/>
            <a:chExt cx="7537" cy="1235"/>
          </a:xfrm>
        </p:grpSpPr>
        <p:sp>
          <p:nvSpPr>
            <p:cNvPr id="72" name="矩形 71"/>
            <p:cNvSpPr/>
            <p:nvPr/>
          </p:nvSpPr>
          <p:spPr>
            <a:xfrm>
              <a:off x="12313" y="7140"/>
              <a:ext cx="7537" cy="46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marR="0" lvl="0" indent="-171450" algn="l"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en-US" altLang="zh-CN" sz="1400" b="0" i="0" u="none" strike="noStrike" kern="0" cap="none" spc="0" normalizeH="0" baseline="0" noProof="0" dirty="0">
                  <a:ln>
                    <a:noFill/>
                  </a:ln>
                  <a:solidFill>
                    <a:prstClr val="black">
                      <a:lumMod val="50000"/>
                      <a:lumOff val="50000"/>
                    </a:prstClr>
                  </a:solidFill>
                  <a:effectLst/>
                  <a:uLnTx/>
                  <a:uFillTx/>
                  <a:latin typeface="微软雅黑"/>
                  <a:ea typeface="微软雅黑"/>
                  <a:cs typeface="+mn-ea"/>
                  <a:sym typeface="+mn-lt"/>
                </a:rPr>
                <a:t>E1/T1 Gateway</a:t>
              </a:r>
              <a:endParaRPr kumimoji="0" lang="zh-CN" altLang="en-US" sz="1400" b="1" i="0" u="none" strike="noStrike" kern="0" cap="none" spc="0" normalizeH="0" baseline="0" noProof="0" dirty="0">
                <a:ln w="0">
                  <a:noFill/>
                </a:ln>
                <a:solidFill>
                  <a:prstClr val="black">
                    <a:lumMod val="50000"/>
                    <a:lumOff val="50000"/>
                  </a:prstClr>
                </a:solidFill>
                <a:effectLst/>
                <a:uLnTx/>
                <a:uFillTx/>
                <a:latin typeface="微软雅黑"/>
                <a:ea typeface="微软雅黑"/>
                <a:cs typeface="+mn-ea"/>
                <a:sym typeface="+mn-lt"/>
              </a:endParaRPr>
            </a:p>
          </p:txBody>
        </p:sp>
        <p:sp>
          <p:nvSpPr>
            <p:cNvPr id="73" name="矩形 72"/>
            <p:cNvSpPr/>
            <p:nvPr/>
          </p:nvSpPr>
          <p:spPr>
            <a:xfrm>
              <a:off x="12478" y="6374"/>
              <a:ext cx="4512" cy="63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w="0">
                    <a:noFill/>
                  </a:ln>
                  <a:solidFill>
                    <a:prstClr val="black">
                      <a:lumMod val="75000"/>
                      <a:lumOff val="25000"/>
                    </a:prstClr>
                  </a:solidFill>
                  <a:effectLst/>
                  <a:uLnTx/>
                  <a:uFillTx/>
                  <a:latin typeface="微软雅黑"/>
                  <a:ea typeface="微软雅黑"/>
                  <a:cs typeface="+mn-ea"/>
                  <a:sym typeface="+mn-lt"/>
                </a:rPr>
                <a:t>E1/T1 Gateway</a:t>
              </a:r>
            </a:p>
          </p:txBody>
        </p:sp>
      </p:grpSp>
      <p:sp>
        <p:nvSpPr>
          <p:cNvPr id="76" name="文本框 53"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txBox="1"/>
          <p:nvPr/>
        </p:nvSpPr>
        <p:spPr>
          <a:xfrm>
            <a:off x="1168437" y="3726076"/>
            <a:ext cx="3117789" cy="584775"/>
          </a:xfrm>
          <a:prstGeom prst="rect">
            <a:avLst/>
          </a:prstGeom>
          <a:noFill/>
        </p:spPr>
        <p:txBody>
          <a:bodyPr wrap="square" rtlCol="0">
            <a:spAutoFit/>
          </a:bodyPr>
          <a:lstStyle>
            <a:defPPr>
              <a:defRPr lang="en-US"/>
            </a:defPPr>
            <a:lvl1pPr>
              <a:defRPr sz="2000" b="1">
                <a:solidFill>
                  <a:schemeClr val="accent1"/>
                </a:solidFill>
                <a:latin typeface="+mj-lt"/>
                <a:ea typeface="+mj-ea"/>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36EB0"/>
                </a:solidFill>
                <a:effectLst/>
                <a:uLnTx/>
                <a:uFillTx/>
                <a:latin typeface="微软雅黑" panose="020B0503020204020204" pitchFamily="34" charset="-122"/>
                <a:ea typeface="微软雅黑" panose="020B0503020204020204" pitchFamily="34" charset="-122"/>
                <a:cs typeface="Arial" panose="020B0604020202020204" pitchFamily="34" charset="0"/>
                <a:sym typeface="+mn-lt"/>
              </a:rPr>
              <a:t>VoIP Gateway</a:t>
            </a:r>
          </a:p>
        </p:txBody>
      </p:sp>
      <p:grpSp>
        <p:nvGrpSpPr>
          <p:cNvPr id="77" name="组合 76"/>
          <p:cNvGrpSpPr/>
          <p:nvPr/>
        </p:nvGrpSpPr>
        <p:grpSpPr>
          <a:xfrm>
            <a:off x="-1" y="6019060"/>
            <a:ext cx="12192001" cy="838940"/>
            <a:chOff x="0" y="6199"/>
            <a:chExt cx="18860" cy="6157"/>
          </a:xfrm>
        </p:grpSpPr>
        <p:pic>
          <p:nvPicPr>
            <p:cNvPr id="78" name="图片 77" descr="wave_colorf_spect13"/>
            <p:cNvPicPr>
              <a:picLocks noChangeAspect="1"/>
            </p:cNvPicPr>
            <p:nvPr/>
          </p:nvPicPr>
          <p:blipFill rotWithShape="1">
            <a:blip r:embed="rId6" cstate="screen"/>
            <a:srcRect l="1" t="30394" r="1772" b="5150"/>
            <a:stretch>
              <a:fillRect/>
            </a:stretch>
          </p:blipFill>
          <p:spPr>
            <a:xfrm>
              <a:off x="0" y="6199"/>
              <a:ext cx="18860" cy="6157"/>
            </a:xfrm>
            <a:prstGeom prst="rect">
              <a:avLst/>
            </a:prstGeom>
          </p:spPr>
        </p:pic>
        <p:sp>
          <p:nvSpPr>
            <p:cNvPr id="79" name="矩形 78"/>
            <p:cNvSpPr/>
            <p:nvPr/>
          </p:nvSpPr>
          <p:spPr>
            <a:xfrm>
              <a:off x="11906" y="7112"/>
              <a:ext cx="6023" cy="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grpSp>
      <p:sp>
        <p:nvSpPr>
          <p:cNvPr id="26" name="KSO_GN2">
            <a:extLst>
              <a:ext uri="{FF2B5EF4-FFF2-40B4-BE49-F238E27FC236}">
                <a16:creationId xmlns:a16="http://schemas.microsoft.com/office/drawing/2014/main" id="{D3FA067E-1A33-4E42-87C9-73D4E8AF312A}"/>
              </a:ext>
            </a:extLst>
          </p:cNvPr>
          <p:cNvSpPr>
            <a:spLocks noChangeArrowheads="1"/>
          </p:cNvSpPr>
          <p:nvPr/>
        </p:nvSpPr>
        <p:spPr bwMode="auto">
          <a:xfrm rot="10800000" flipV="1">
            <a:off x="5851035" y="1187564"/>
            <a:ext cx="1092835" cy="1094105"/>
          </a:xfrm>
          <a:prstGeom prst="ellipse">
            <a:avLst/>
          </a:prstGeom>
          <a:solidFill>
            <a:srgbClr val="3FA4DE"/>
          </a:solidFill>
          <a:ln>
            <a:noFill/>
          </a:ln>
          <a:effectLst>
            <a:outerShdw blurRad="127000" dist="127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prstClr val="white">
                    <a:lumMod val="95000"/>
                  </a:prstClr>
                </a:solidFill>
                <a:effectLst/>
                <a:uLnTx/>
                <a:uFillTx/>
                <a:latin typeface="微软雅黑"/>
                <a:ea typeface="微软雅黑"/>
                <a:cs typeface="+mn-ea"/>
                <a:sym typeface="+mn-lt"/>
              </a:rPr>
              <a:t>0</a:t>
            </a:r>
            <a:r>
              <a:rPr kumimoji="0" lang="en-US" altLang="zh-CN" sz="3600" b="0" i="0" u="none" strike="noStrike" kern="1200" cap="none" spc="0" normalizeH="0" baseline="0" noProof="0" dirty="0">
                <a:ln>
                  <a:noFill/>
                </a:ln>
                <a:solidFill>
                  <a:prstClr val="white">
                    <a:lumMod val="95000"/>
                  </a:prstClr>
                </a:solidFill>
                <a:effectLst/>
                <a:uLnTx/>
                <a:uFillTx/>
                <a:latin typeface="微软雅黑"/>
                <a:ea typeface="微软雅黑"/>
                <a:cs typeface="+mn-ea"/>
                <a:sym typeface="+mn-lt"/>
              </a:rPr>
              <a:t>1</a:t>
            </a:r>
            <a:endParaRPr kumimoji="0" lang="zh-CN" altLang="en-US" sz="3600" b="0" i="0" u="none" strike="noStrike" kern="1200" cap="none" spc="0" normalizeH="0" baseline="0" noProof="0" dirty="0">
              <a:ln>
                <a:noFill/>
              </a:ln>
              <a:solidFill>
                <a:prstClr val="white">
                  <a:lumMod val="95000"/>
                </a:prstClr>
              </a:solidFill>
              <a:effectLst/>
              <a:uLnTx/>
              <a:uFillTx/>
              <a:latin typeface="微软雅黑"/>
              <a:ea typeface="微软雅黑"/>
              <a:cs typeface="+mn-ea"/>
              <a:sym typeface="+mn-lt"/>
            </a:endParaRPr>
          </a:p>
        </p:txBody>
      </p:sp>
      <p:sp>
        <p:nvSpPr>
          <p:cNvPr id="27" name="KSO_GN2">
            <a:extLst>
              <a:ext uri="{FF2B5EF4-FFF2-40B4-BE49-F238E27FC236}">
                <a16:creationId xmlns:a16="http://schemas.microsoft.com/office/drawing/2014/main" id="{26A68634-68D7-4460-AC46-C1E412778E2D}"/>
              </a:ext>
            </a:extLst>
          </p:cNvPr>
          <p:cNvSpPr>
            <a:spLocks noChangeArrowheads="1"/>
          </p:cNvSpPr>
          <p:nvPr/>
        </p:nvSpPr>
        <p:spPr bwMode="auto">
          <a:xfrm rot="10800000" flipV="1">
            <a:off x="5858557" y="2904760"/>
            <a:ext cx="1092835" cy="1094105"/>
          </a:xfrm>
          <a:prstGeom prst="ellipse">
            <a:avLst/>
          </a:prstGeom>
          <a:solidFill>
            <a:srgbClr val="3FA4DE"/>
          </a:solidFill>
          <a:ln>
            <a:noFill/>
          </a:ln>
          <a:effectLst>
            <a:outerShdw blurRad="127000" dist="127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prstClr val="white">
                    <a:lumMod val="95000"/>
                  </a:prstClr>
                </a:solidFill>
                <a:effectLst/>
                <a:uLnTx/>
                <a:uFillTx/>
                <a:latin typeface="微软雅黑"/>
                <a:ea typeface="微软雅黑"/>
                <a:cs typeface="+mn-ea"/>
                <a:sym typeface="+mn-lt"/>
              </a:rPr>
              <a:t>0</a:t>
            </a:r>
            <a:r>
              <a:rPr kumimoji="0" lang="en-US" altLang="zh-CN" sz="3600" b="0" i="0" u="none" strike="noStrike" kern="1200" cap="none" spc="0" normalizeH="0" baseline="0" noProof="0" dirty="0">
                <a:ln>
                  <a:noFill/>
                </a:ln>
                <a:solidFill>
                  <a:prstClr val="white">
                    <a:lumMod val="95000"/>
                  </a:prstClr>
                </a:solidFill>
                <a:effectLst/>
                <a:uLnTx/>
                <a:uFillTx/>
                <a:latin typeface="微软雅黑"/>
                <a:ea typeface="微软雅黑"/>
                <a:cs typeface="+mn-ea"/>
                <a:sym typeface="+mn-lt"/>
              </a:rPr>
              <a:t>2</a:t>
            </a:r>
            <a:endParaRPr kumimoji="0" lang="zh-CN" altLang="en-US" sz="3600" b="0" i="0" u="none" strike="noStrike" kern="1200" cap="none" spc="0" normalizeH="0" baseline="0" noProof="0" dirty="0">
              <a:ln>
                <a:noFill/>
              </a:ln>
              <a:solidFill>
                <a:prstClr val="white">
                  <a:lumMod val="95000"/>
                </a:prstClr>
              </a:solidFill>
              <a:effectLst/>
              <a:uLnTx/>
              <a:uFillTx/>
              <a:latin typeface="微软雅黑"/>
              <a:ea typeface="微软雅黑"/>
              <a:cs typeface="+mn-ea"/>
              <a:sym typeface="+mn-lt"/>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COMMONDATA" val="eyJoZGlkIjoiMmM1ODZjOTZlNTRiZDljNTllOGI2ZTJiYTk1NzExOWYifQ=="/>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7.xml><?xml version="1.0" encoding="utf-8"?>
<p:tagLst xmlns:a="http://schemas.openxmlformats.org/drawingml/2006/main" xmlns:r="http://schemas.openxmlformats.org/officeDocument/2006/relationships" xmlns:p="http://schemas.openxmlformats.org/presentationml/2006/main">
  <p:tag name="PA" val="v5.2.8"/>
</p:tagLst>
</file>

<file path=ppt/tags/tag78.xml><?xml version="1.0" encoding="utf-8"?>
<p:tagLst xmlns:a="http://schemas.openxmlformats.org/drawingml/2006/main" xmlns:r="http://schemas.openxmlformats.org/officeDocument/2006/relationships" xmlns:p="http://schemas.openxmlformats.org/presentationml/2006/main">
  <p:tag name="PA" val="v5.2.8"/>
</p:tagLst>
</file>

<file path=ppt/tags/tag79.xml><?xml version="1.0" encoding="utf-8"?>
<p:tagLst xmlns:a="http://schemas.openxmlformats.org/drawingml/2006/main" xmlns:r="http://schemas.openxmlformats.org/officeDocument/2006/relationships" xmlns:p="http://schemas.openxmlformats.org/presentationml/2006/main">
  <p:tag name="PA" val="v5.2.8"/>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PA" val="v5.2.8"/>
</p:tagLst>
</file>

<file path=ppt/tags/tag8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第一PPT，www.1ppt.com">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bjw1xxqr">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阿里巴巴普惠体"/>
        <a:ea typeface=""/>
        <a:cs typeface=""/>
        <a:font script="Jpan" typeface="ＭＳ Ｐゴシック"/>
        <a:font script="Hang" typeface="맑은 고딕"/>
        <a:font script="Hans" typeface="阿里巴巴普惠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阿里巴巴普惠体"/>
        <a:ea typeface=""/>
        <a:cs typeface=""/>
        <a:font script="Jpan" typeface="ＭＳ Ｐゴシック"/>
        <a:font script="Hang" typeface="맑은 고딕"/>
        <a:font script="Hans" typeface="阿里巴巴普惠体"/>
        <a:font script="Hant" typeface="新細明體"/>
        <a:font script="Arab" typeface="阿里巴巴普惠体"/>
        <a:font script="Hebr" typeface="阿里巴巴普惠体"/>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阿里巴巴普惠体"/>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阿里巴巴普惠体"/>
        <a:ea typeface=""/>
        <a:cs typeface=""/>
        <a:font script="Jpan" typeface="ＭＳ Ｐゴシック"/>
        <a:font script="Hang" typeface="맑은 고딕"/>
        <a:font script="Hans" typeface="阿里巴巴普惠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阿里巴巴普惠体"/>
        <a:ea typeface=""/>
        <a:cs typeface=""/>
        <a:font script="Jpan" typeface="ＭＳ Ｐゴシック"/>
        <a:font script="Hang" typeface="맑은 고딕"/>
        <a:font script="Hans" typeface="阿里巴巴普惠体"/>
        <a:font script="Hant" typeface="新細明體"/>
        <a:font script="Arab" typeface="阿里巴巴普惠体"/>
        <a:font script="Hebr" typeface="阿里巴巴普惠体"/>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阿里巴巴普惠体"/>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3088</TotalTime>
  <Words>2437</Words>
  <Application>Microsoft Office PowerPoint</Application>
  <PresentationFormat>宽屏</PresentationFormat>
  <Paragraphs>419</Paragraphs>
  <Slides>44</Slides>
  <Notes>8</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44</vt:i4>
      </vt:variant>
    </vt:vector>
  </HeadingPairs>
  <TitlesOfParts>
    <vt:vector size="57" baseType="lpstr">
      <vt:lpstr>Montserrat Heavy</vt:lpstr>
      <vt:lpstr>阿里巴巴普惠体</vt:lpstr>
      <vt:lpstr>等线</vt:lpstr>
      <vt:lpstr>等线 Light</vt:lpstr>
      <vt:lpstr>方正细谭黑简体</vt:lpstr>
      <vt:lpstr>宋体</vt:lpstr>
      <vt:lpstr>微软雅黑</vt:lpstr>
      <vt:lpstr>Arial</vt:lpstr>
      <vt:lpstr>Open Sans</vt:lpstr>
      <vt:lpstr>Open Sans Light</vt:lpstr>
      <vt:lpstr>Wingdings</vt:lpstr>
      <vt:lpstr>第一PPT，www.1ppt.com</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https://www.ypppt.com/</dc:title>
  <dc:subject>https://www.ypppt.com/</dc:subject>
  <dc:creator>优品PPT</dc:creator>
  <cp:lastModifiedBy>Rebecca</cp:lastModifiedBy>
  <cp:revision>306</cp:revision>
  <dcterms:created xsi:type="dcterms:W3CDTF">2019-06-19T02:08:00Z</dcterms:created>
  <dcterms:modified xsi:type="dcterms:W3CDTF">2024-07-05T08:29:33Z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2052-12.1.0.16929</vt:lpwstr>
  </property>
  <property fmtid="{D5CDD505-2E9C-101B-9397-08002B2CF9AE}" pid="3" name="ICV">
    <vt:lpwstr>F51E1BD22DD2415BB3EBB0C9C2751BF9_13</vt:lpwstr>
  </property>
</Properties>
</file>